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007577341" r:id="rId3"/>
    <p:sldId id="2007577285" r:id="rId4"/>
    <p:sldId id="2007577295" r:id="rId5"/>
    <p:sldId id="2007577294" r:id="rId6"/>
    <p:sldId id="2007577264" r:id="rId7"/>
    <p:sldId id="2007577296" r:id="rId8"/>
    <p:sldId id="2007577267" r:id="rId9"/>
    <p:sldId id="2007577311" r:id="rId10"/>
    <p:sldId id="2007577307" r:id="rId11"/>
    <p:sldId id="2007577324" r:id="rId12"/>
    <p:sldId id="2007577325" r:id="rId13"/>
    <p:sldId id="2007577326" r:id="rId14"/>
    <p:sldId id="2007577327" r:id="rId15"/>
    <p:sldId id="2007577328" r:id="rId16"/>
    <p:sldId id="290" r:id="rId17"/>
    <p:sldId id="2007577315" r:id="rId18"/>
    <p:sldId id="2007577300" r:id="rId19"/>
    <p:sldId id="2007577316" r:id="rId20"/>
    <p:sldId id="2007577329" r:id="rId21"/>
    <p:sldId id="2007577304" r:id="rId22"/>
    <p:sldId id="2007577331" r:id="rId23"/>
    <p:sldId id="2007577330" r:id="rId24"/>
    <p:sldId id="2007577332" r:id="rId25"/>
    <p:sldId id="2007577334" r:id="rId26"/>
    <p:sldId id="2007577336" r:id="rId27"/>
    <p:sldId id="2007577337" r:id="rId28"/>
    <p:sldId id="2007577344" r:id="rId29"/>
    <p:sldId id="2007577343" r:id="rId30"/>
    <p:sldId id="287" r:id="rId31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5830333-A932-4FE7-898E-ADE3878FB2AA}">
          <p14:sldIdLst>
            <p14:sldId id="2007577341"/>
            <p14:sldId id="2007577285"/>
            <p14:sldId id="2007577295"/>
            <p14:sldId id="2007577294"/>
            <p14:sldId id="2007577264"/>
            <p14:sldId id="2007577296"/>
            <p14:sldId id="2007577267"/>
            <p14:sldId id="2007577311"/>
            <p14:sldId id="2007577307"/>
            <p14:sldId id="2007577324"/>
            <p14:sldId id="2007577325"/>
            <p14:sldId id="2007577326"/>
            <p14:sldId id="2007577327"/>
            <p14:sldId id="2007577328"/>
            <p14:sldId id="290"/>
            <p14:sldId id="2007577315"/>
            <p14:sldId id="2007577300"/>
            <p14:sldId id="2007577316"/>
            <p14:sldId id="2007577329"/>
            <p14:sldId id="2007577304"/>
            <p14:sldId id="2007577331"/>
            <p14:sldId id="2007577330"/>
            <p14:sldId id="2007577332"/>
            <p14:sldId id="2007577334"/>
            <p14:sldId id="2007577336"/>
            <p14:sldId id="2007577337"/>
            <p14:sldId id="2007577344"/>
            <p14:sldId id="2007577343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2F528F"/>
    <a:srgbClr val="C55A11"/>
    <a:srgbClr val="4472C4"/>
    <a:srgbClr val="FDE528"/>
    <a:srgbClr val="F3F3F3"/>
    <a:srgbClr val="002060"/>
    <a:srgbClr val="FFFF99"/>
    <a:srgbClr val="6DA6DA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Kiểu Sáng 3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5C670-757B-4262-B81D-3EE8A940763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43000"/>
            <a:ext cx="544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7B3A-8090-4475-B198-D5366303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1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3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8527"/>
            <a:ext cx="6858000" cy="180507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78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7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6041"/>
            <a:ext cx="1971675" cy="4393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6041"/>
            <a:ext cx="5800725" cy="4393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2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2C465-DE51-A039-D5BD-5761F4330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9313"/>
            <a:ext cx="6858000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EEA25-6793-1722-4DCE-8F69A074B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22563"/>
            <a:ext cx="6858000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16814-1028-D317-1739-9DF7FE95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B9C5-4F1F-187B-AC49-7A534BCC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F385E-7370-6FF2-616D-2739E433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9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0EBE-0D37-ED81-DC7D-08A93CD0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0788-830B-5653-AC20-9932CE73F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90484-5686-DA53-9E3E-1FE59C7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97E0D-326F-C964-22BE-60B4C1E8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22A7-8776-E6C5-BD79-70CFAE14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7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A693-ABF7-A054-3A85-B9AF831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92225"/>
            <a:ext cx="7886700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C9F29-1DA0-7E78-FE49-DE5410478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70275"/>
            <a:ext cx="7886700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E4043-BB1A-B99D-1749-2A02FBD0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3341D-529C-0D17-53E0-BCB2D0E1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C43DB-E976-A30C-7698-846DC954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76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92F6-2490-05F9-2D08-2DEFBA94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08A6-E8AA-4CE8-B4EA-8070DE23D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9538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615BC-F055-9E38-FBEC-75F2B588E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9538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13A8E-265D-FE61-450B-DB4284EC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6ACEC-6042-AA00-FC3F-1030DD63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8BA08-CD8D-8929-7F0B-6B27556D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E6CD-E18B-A4D4-FEE3-48D2B6D0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6225"/>
            <a:ext cx="7886700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E035-9992-DD9C-6D2A-061AD4CF9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71588"/>
            <a:ext cx="3868737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C2076-BD71-64B6-620B-B0B0FA29D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93888"/>
            <a:ext cx="3868737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D2901-A725-949F-1530-056EA61CC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71588"/>
            <a:ext cx="3887788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05E92-E77D-181B-15AE-179F82CF1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93888"/>
            <a:ext cx="3887788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9339D-7593-29DE-657D-F59673D0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D1BAB-0ACF-E6FB-875F-90215D4D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862A3-B055-BAF3-F588-2EC7F9AE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1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A831-16E3-0D19-A347-29F6EEE7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B4D93-8EDE-C8A1-BF87-916D00E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55B7E-1CFE-9A52-DE76-C7C13336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95CBC-4E23-A004-7535-9D849443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FA277-423A-E8BF-6632-436430B2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EAB42-E6E8-5C14-A99D-5665D59D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693D5-FDAF-58D5-AF41-D8E5C239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9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77F6-34C8-83C4-88AE-D6019105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6075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0AF0B-23E6-6FF6-63FD-DA2519BBE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6125"/>
            <a:ext cx="4629150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F8063-6E3C-DE2A-56ED-20AADA1CF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55750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EF88B-9DCD-F005-5016-AAC7C796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1754C-9321-BDCE-9A57-51E32F8A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1F152-A03F-E1EA-29F4-26224255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4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5AFB1AF-4D26-FDA7-9EC9-01B201F57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50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0756-5CE4-FE3F-0F54-E370FA86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6075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E8EF7-8D69-1937-E241-ED6C98A78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6125"/>
            <a:ext cx="4629150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364A0-F102-5962-0E69-C6D834E9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55750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5A400-0BBB-AA2A-6B9B-3557B3D02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6BDEE-7D15-DE35-E01D-D32C4ED7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E1D99-988D-5D2A-3B71-44747EFA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4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2D5A-0123-8F44-C447-2F716A77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9C16C-3646-9337-9335-7B1B6BC3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588A2-6740-B69B-507C-45C60626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4607-1957-3D3F-FC82-DF18D3A6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998B1-2059-B018-560A-AA5D0BFB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9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C20B3-AC88-1096-0E89-A8302AA6F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6225"/>
            <a:ext cx="1971675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A25D8-1544-BAE9-5BD7-2EE0F5828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6225"/>
            <a:ext cx="5762625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B6D94-BA60-FF15-54DC-CCEC6FA6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37DC-2520-EED0-7BA2-92FECF12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C282D-2FFB-62C3-20E7-77F39A5B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5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92594"/>
            <a:ext cx="7886700" cy="21567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69719"/>
            <a:ext cx="7886700" cy="113416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3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80206"/>
            <a:ext cx="3886200" cy="3289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0206"/>
            <a:ext cx="3886200" cy="3289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7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6042"/>
            <a:ext cx="7886700" cy="1002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70990"/>
            <a:ext cx="3868340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93883"/>
            <a:ext cx="3868340" cy="2785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70990"/>
            <a:ext cx="3887391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93883"/>
            <a:ext cx="3887391" cy="2785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5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9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8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6512"/>
            <a:ext cx="4629150" cy="36845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6512"/>
            <a:ext cx="4629150" cy="36845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6042"/>
            <a:ext cx="7886700" cy="10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0206"/>
            <a:ext cx="7886700" cy="3289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05519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05519"/>
            <a:ext cx="30861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05519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81985-404A-3EEA-DC48-6F0DE7FD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225"/>
            <a:ext cx="7886700" cy="100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771EA-85EC-FC8D-181C-7934ED145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9538"/>
            <a:ext cx="7886700" cy="32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4D73-7FDE-50E0-6BE8-CC3C8D3DA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805363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7C00-FC3E-4000-A424-5DF459A33FD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3A6F9-75C3-D68C-DA38-381B3C723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05363"/>
            <a:ext cx="30861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8603A-AF5D-3AC4-9CCA-52B4FCF7A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805363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29.png"/><Relationship Id="rId4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B6A3DBFC-B35A-070E-F92F-4CE8784D926A}"/>
              </a:ext>
            </a:extLst>
          </p:cNvPr>
          <p:cNvGrpSpPr/>
          <p:nvPr/>
        </p:nvGrpSpPr>
        <p:grpSpPr>
          <a:xfrm>
            <a:off x="256033" y="671733"/>
            <a:ext cx="8545068" cy="3570067"/>
            <a:chOff x="445476" y="1389316"/>
            <a:chExt cx="5595816" cy="1183157"/>
          </a:xfrm>
        </p:grpSpPr>
        <p:sp>
          <p:nvSpPr>
            <p:cNvPr id="3" name="Rectangle: Rounded Corners 7">
              <a:extLst>
                <a:ext uri="{FF2B5EF4-FFF2-40B4-BE49-F238E27FC236}">
                  <a16:creationId xmlns:a16="http://schemas.microsoft.com/office/drawing/2014/main" id="{9B5F1E1B-ADB9-0021-BABD-B8EF9042FA05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AD08E19-A378-FD13-04B5-0A7F0D692464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ctr"/>
              <a:r>
                <a:rPr lang="en-US" sz="2800" b="1" dirty="0">
                  <a:highlight>
                    <a:srgbClr val="FFFF00"/>
                  </a:highlight>
                </a:rPr>
                <a:t> </a:t>
              </a:r>
              <a:r>
                <a:rPr lang="en-US" sz="2000" b="1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QUẬN 8</a:t>
              </a:r>
            </a:p>
            <a:p>
              <a:pPr algn="ctr"/>
              <a:r>
                <a:rPr lang="en-US" sz="2000" b="1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NGUYỄN TRUNG NGẠN</a:t>
              </a:r>
              <a:endParaRPr lang="en-US" sz="20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</p:txBody>
        </p:sp>
      </p:grpSp>
      <p:pic>
        <p:nvPicPr>
          <p:cNvPr id="9" name="Hình ảnh 8" descr="Ảnh có chứa cây, hoa&#10;&#10;Mô tả được tạo tự động">
            <a:extLst>
              <a:ext uri="{FF2B5EF4-FFF2-40B4-BE49-F238E27FC236}">
                <a16:creationId xmlns:a16="http://schemas.microsoft.com/office/drawing/2014/main" id="{17BB965E-3099-5469-A180-06CB257F9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6266" r="49200" b="12659"/>
          <a:stretch/>
        </p:blipFill>
        <p:spPr>
          <a:xfrm>
            <a:off x="6615005" y="2456766"/>
            <a:ext cx="2528995" cy="2863037"/>
          </a:xfrm>
          <a:prstGeom prst="rect">
            <a:avLst/>
          </a:prstGeom>
        </p:spPr>
      </p:pic>
      <p:sp>
        <p:nvSpPr>
          <p:cNvPr id="5" name="Hộp Văn bản 16">
            <a:extLst>
              <a:ext uri="{FF2B5EF4-FFF2-40B4-BE49-F238E27FC236}">
                <a16:creationId xmlns:a16="http://schemas.microsoft.com/office/drawing/2014/main" id="{831E9EF7-9FA2-F687-33BA-CF0D4B47CE29}"/>
              </a:ext>
            </a:extLst>
          </p:cNvPr>
          <p:cNvSpPr txBox="1"/>
          <p:nvPr/>
        </p:nvSpPr>
        <p:spPr>
          <a:xfrm>
            <a:off x="1032734" y="2074455"/>
            <a:ext cx="6263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Hoạt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động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trải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nghiệm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A4923FC6-E181-5269-280F-970A219D4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5872" r="51316" b="47234"/>
          <a:stretch/>
        </p:blipFill>
        <p:spPr bwMode="auto">
          <a:xfrm>
            <a:off x="702926" y="1188015"/>
            <a:ext cx="386907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4657727" y="1148556"/>
            <a:ext cx="4002652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/>
              <a:t>Bức ảnh thể hiện môi trường bị ô nhiễm.</a:t>
            </a:r>
          </a:p>
          <a:p>
            <a:pPr algn="just"/>
            <a:r>
              <a:rPr lang="en-US" sz="2800"/>
              <a:t>Môi trường có nhiều rác thải sinh hoạt để bừa bãi, không được thu dọn =&gt; Ô nhiễm đất, nước.</a:t>
            </a:r>
          </a:p>
        </p:txBody>
      </p:sp>
    </p:spTree>
    <p:extLst>
      <p:ext uri="{BB962C8B-B14F-4D97-AF65-F5344CB8AC3E}">
        <p14:creationId xmlns:p14="http://schemas.microsoft.com/office/powerpoint/2010/main" val="397487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D798D52-AAE5-F1B8-A584-903BC001D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0BC532-59BD-16C5-8C90-481134803C96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56FA4D81-BB4E-5982-B2A2-15008432B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0" t="2103" r="6524" b="57162"/>
          <a:stretch/>
        </p:blipFill>
        <p:spPr bwMode="auto">
          <a:xfrm>
            <a:off x="4743905" y="764385"/>
            <a:ext cx="3699323" cy="25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A5B11-277E-ADB7-FD4D-C5FD4C98E3B7}"/>
              </a:ext>
            </a:extLst>
          </p:cNvPr>
          <p:cNvSpPr txBox="1"/>
          <p:nvPr/>
        </p:nvSpPr>
        <p:spPr>
          <a:xfrm>
            <a:off x="480431" y="1927225"/>
            <a:ext cx="4002652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51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FA4AE1E-61AD-D2FD-48F3-66E324AAD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459E33-52FE-884D-7018-EF441E3AD5DB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BCDDB066-5BD8-BB66-D0BF-A4F87AEB9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t="55953" r="51348" b="2671"/>
          <a:stretch/>
        </p:blipFill>
        <p:spPr bwMode="auto">
          <a:xfrm>
            <a:off x="4812247" y="1320527"/>
            <a:ext cx="3734554" cy="25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953E8-A3B7-A1E7-26E5-24BC3C3B9113}"/>
              </a:ext>
            </a:extLst>
          </p:cNvPr>
          <p:cNvSpPr txBox="1"/>
          <p:nvPr/>
        </p:nvSpPr>
        <p:spPr>
          <a:xfrm>
            <a:off x="589985" y="1469000"/>
            <a:ext cx="4002652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/>
              <a:t>Bức ảnh thể hiện môi trường không bị ô nhiễm.</a:t>
            </a:r>
          </a:p>
          <a:p>
            <a:pPr algn="just"/>
            <a:r>
              <a:rPr lang="en-US" sz="2800"/>
              <a:t>Môi trường sạch sẽ, nhiều cây xanh =&gt; Không khí trong lành.</a:t>
            </a:r>
          </a:p>
        </p:txBody>
      </p:sp>
    </p:spTree>
    <p:extLst>
      <p:ext uri="{BB962C8B-B14F-4D97-AF65-F5344CB8AC3E}">
        <p14:creationId xmlns:p14="http://schemas.microsoft.com/office/powerpoint/2010/main" val="20231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9DE5129-60C6-0528-06B3-11A1E113C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2EE66-45C6-4DA6-A27C-EB005AC00B99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8AA8B0EB-400E-D9FC-C890-354D12938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4823" r="3434" b="6239"/>
          <a:stretch/>
        </p:blipFill>
        <p:spPr bwMode="auto">
          <a:xfrm>
            <a:off x="811675" y="715442"/>
            <a:ext cx="3481492" cy="257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4B8D6-4AE6-522A-3A8B-77EB914C2FAD}"/>
              </a:ext>
            </a:extLst>
          </p:cNvPr>
          <p:cNvSpPr txBox="1"/>
          <p:nvPr/>
        </p:nvSpPr>
        <p:spPr>
          <a:xfrm>
            <a:off x="4460121" y="2168009"/>
            <a:ext cx="4002652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/>
              <a:t>Bức ảnh thể hiện môi trường bị ô nhiễm.</a:t>
            </a:r>
          </a:p>
          <a:p>
            <a:pPr algn="just"/>
            <a:r>
              <a:rPr lang="en-US" sz="2800"/>
              <a:t>Dòng sông đen sì, đầy rác thải sinh hoạt =&gt; Ô nhiễm nước</a:t>
            </a:r>
          </a:p>
        </p:txBody>
      </p:sp>
    </p:spTree>
    <p:extLst>
      <p:ext uri="{BB962C8B-B14F-4D97-AF65-F5344CB8AC3E}">
        <p14:creationId xmlns:p14="http://schemas.microsoft.com/office/powerpoint/2010/main" val="151295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B3EF83-A95C-BF89-CB85-8666185BC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FA6551-FB7F-55BF-BCDE-0DAEB707E4BC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D88F7E-F7CB-0BE2-328D-539A81A710C8}"/>
              </a:ext>
            </a:extLst>
          </p:cNvPr>
          <p:cNvGrpSpPr/>
          <p:nvPr/>
        </p:nvGrpSpPr>
        <p:grpSpPr>
          <a:xfrm>
            <a:off x="668830" y="554400"/>
            <a:ext cx="4817570" cy="2347200"/>
            <a:chOff x="422031" y="145808"/>
            <a:chExt cx="3493478" cy="1797786"/>
          </a:xfrm>
        </p:grpSpPr>
        <p:pic>
          <p:nvPicPr>
            <p:cNvPr id="8" name="Picture 7" descr="Shape, rectangle&#10;&#10;Description automatically generated">
              <a:extLst>
                <a:ext uri="{FF2B5EF4-FFF2-40B4-BE49-F238E27FC236}">
                  <a16:creationId xmlns:a16="http://schemas.microsoft.com/office/drawing/2014/main" id="{0E120229-B2A0-0636-3C62-D6438B21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31" y="145808"/>
              <a:ext cx="3493478" cy="17977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8040F7-6133-829D-3499-0AA738F67B06}"/>
                </a:ext>
              </a:extLst>
            </p:cNvPr>
            <p:cNvSpPr txBox="1"/>
            <p:nvPr/>
          </p:nvSpPr>
          <p:spPr>
            <a:xfrm>
              <a:off x="773723" y="321426"/>
              <a:ext cx="27197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21D9BA-773E-C430-AC20-30E3D988B3A4}"/>
              </a:ext>
            </a:extLst>
          </p:cNvPr>
          <p:cNvSpPr txBox="1"/>
          <p:nvPr/>
        </p:nvSpPr>
        <p:spPr>
          <a:xfrm>
            <a:off x="815783" y="1092282"/>
            <a:ext cx="4566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#9Slide05 SVNClementine" panose="020F0502020204030203" pitchFamily="34" charset="0"/>
              </a:rPr>
              <a:t>Kể thêm các dạng ô nhiễm môi trường mà em biết.</a:t>
            </a:r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D57C5A-38FA-67C2-C992-48FFCCA35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3697" l="9987" r="89981">
                        <a14:foregroundMark x1="42954" y1="87636" x2="41338" y2="89495"/>
                        <a14:foregroundMark x1="26503" y1="88121" x2="33064" y2="9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52" y="1447200"/>
            <a:ext cx="4484044" cy="35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DA4773F-90F5-94CF-0A73-C5B3031B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49" y="-814014"/>
            <a:ext cx="3759200" cy="264428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75B939-8D11-341C-947A-DD07423F9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" y="1664854"/>
            <a:ext cx="2679197" cy="3121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B1FD8-526B-0EFF-9B80-305516D561EB}"/>
              </a:ext>
            </a:extLst>
          </p:cNvPr>
          <p:cNvSpPr txBox="1"/>
          <p:nvPr/>
        </p:nvSpPr>
        <p:spPr>
          <a:xfrm>
            <a:off x="3016107" y="1664854"/>
            <a:ext cx="52392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0471-FE92-F6AF-22AE-8ECD398E6E35}"/>
              </a:ext>
            </a:extLst>
          </p:cNvPr>
          <p:cNvSpPr txBox="1"/>
          <p:nvPr/>
        </p:nvSpPr>
        <p:spPr>
          <a:xfrm>
            <a:off x="4349339" y="508126"/>
            <a:ext cx="2572820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b="1" dirty="0" err="1">
                <a:ln w="25400">
                  <a:noFill/>
                </a:ln>
                <a:solidFill>
                  <a:srgbClr val="EE6D2E"/>
                </a:solidFill>
                <a:latin typeface="iCiel Crocante" panose="02000000000000000000" pitchFamily="50" charset="0"/>
              </a:rPr>
              <a:t>Kết</a:t>
            </a:r>
            <a:r>
              <a:rPr lang="en-US" sz="4400" b="1" dirty="0">
                <a:ln w="25400">
                  <a:noFill/>
                </a:ln>
                <a:solidFill>
                  <a:srgbClr val="EE6D2E"/>
                </a:solidFill>
                <a:latin typeface="iCiel Crocante" panose="02000000000000000000" pitchFamily="50" charset="0"/>
              </a:rPr>
              <a:t> </a:t>
            </a:r>
            <a:r>
              <a:rPr lang="en-US" sz="4400" b="1" dirty="0" err="1">
                <a:ln w="25400">
                  <a:noFill/>
                </a:ln>
                <a:solidFill>
                  <a:srgbClr val="EE6D2E"/>
                </a:solidFill>
                <a:latin typeface="iCiel Crocante" panose="02000000000000000000" pitchFamily="50" charset="0"/>
              </a:rPr>
              <a:t>luận</a:t>
            </a:r>
            <a:endParaRPr lang="en-US" sz="4400" b="1" dirty="0">
              <a:ln w="25400">
                <a:noFill/>
              </a:ln>
              <a:solidFill>
                <a:srgbClr val="EE6D2E"/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696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E30212-B63E-E324-1E73-E4D2910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964"/>
            <a:ext cx="9144000" cy="5187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84735-F00E-0D1E-5F2C-462DAC1B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2B7AC-1CF2-7BD8-F15B-CDF672CA9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33" y="0"/>
            <a:ext cx="803640" cy="94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D1BA6-2AFB-912B-9C37-4B09E6786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662" y="2964"/>
            <a:ext cx="803640" cy="940611"/>
          </a:xfrm>
          <a:prstGeom prst="rect">
            <a:avLst/>
          </a:prstGeom>
        </p:spPr>
      </p:pic>
      <p:pic>
        <p:nvPicPr>
          <p:cNvPr id="6" name="Picture 2" descr="100+ hình ảnh chibi cô giáo - hinhanhsieudep.net">
            <a:extLst>
              <a:ext uri="{FF2B5EF4-FFF2-40B4-BE49-F238E27FC236}">
                <a16:creationId xmlns:a16="http://schemas.microsoft.com/office/drawing/2014/main" id="{86BE4347-A323-6BF1-53C8-0BCA0DD9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8661" y="553428"/>
            <a:ext cx="3686208" cy="49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6CDBDBDF-22F3-3491-B4C8-017CAE474085}"/>
              </a:ext>
            </a:extLst>
          </p:cNvPr>
          <p:cNvGrpSpPr/>
          <p:nvPr/>
        </p:nvGrpSpPr>
        <p:grpSpPr>
          <a:xfrm>
            <a:off x="-1190329" y="-336179"/>
            <a:ext cx="7140634" cy="4838721"/>
            <a:chOff x="-2769297" y="439307"/>
            <a:chExt cx="7140634" cy="4838721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609E1EA-1F6C-C1E8-6783-0C2CA14DC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73" b="42263"/>
            <a:stretch/>
          </p:blipFill>
          <p:spPr>
            <a:xfrm>
              <a:off x="-2769297" y="439307"/>
              <a:ext cx="7140634" cy="483872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BD1A81-3E01-BF56-307A-BADA30B128B6}"/>
                </a:ext>
              </a:extLst>
            </p:cNvPr>
            <p:cNvSpPr txBox="1"/>
            <p:nvPr/>
          </p:nvSpPr>
          <p:spPr>
            <a:xfrm>
              <a:off x="-882112" y="1769024"/>
              <a:ext cx="387514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C00000"/>
                  </a:solidFill>
                </a:rPr>
                <a:t>*Ở </a:t>
              </a:r>
              <a:r>
                <a:rPr lang="en-US" sz="2800" b="1" dirty="0" err="1">
                  <a:solidFill>
                    <a:srgbClr val="C00000"/>
                  </a:solidFill>
                </a:rPr>
                <a:t>địa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phương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chúng</a:t>
              </a:r>
              <a:r>
                <a:rPr lang="en-US" sz="2800" b="1" dirty="0">
                  <a:solidFill>
                    <a:srgbClr val="C00000"/>
                  </a:solidFill>
                </a:rPr>
                <a:t> ta </a:t>
              </a:r>
              <a:r>
                <a:rPr lang="en-US" sz="2800" b="1" dirty="0" err="1">
                  <a:solidFill>
                    <a:srgbClr val="C00000"/>
                  </a:solidFill>
                </a:rPr>
                <a:t>có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hiện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tượng</a:t>
              </a:r>
              <a:r>
                <a:rPr lang="en-US" sz="2800" b="1" dirty="0">
                  <a:solidFill>
                    <a:srgbClr val="C00000"/>
                  </a:solidFill>
                </a:rPr>
                <a:t> ô </a:t>
              </a:r>
              <a:r>
                <a:rPr lang="en-US" sz="2800" b="1" dirty="0" err="1">
                  <a:solidFill>
                    <a:srgbClr val="C00000"/>
                  </a:solidFill>
                </a:rPr>
                <a:t>nhiễm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môi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trường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không</a:t>
              </a:r>
              <a:r>
                <a:rPr lang="en-US" sz="2800" b="1" dirty="0">
                  <a:solidFill>
                    <a:srgbClr val="C00000"/>
                  </a:solidFill>
                </a:rPr>
                <a:t>?</a:t>
              </a:r>
            </a:p>
            <a:p>
              <a:pPr algn="just"/>
              <a:r>
                <a:rPr lang="en-US" sz="2800" b="1" dirty="0">
                  <a:solidFill>
                    <a:srgbClr val="C00000"/>
                  </a:solidFill>
                </a:rPr>
                <a:t>*Theo </a:t>
              </a:r>
              <a:r>
                <a:rPr lang="en-US" sz="2800" b="1" dirty="0" err="1">
                  <a:solidFill>
                    <a:srgbClr val="C00000"/>
                  </a:solidFill>
                </a:rPr>
                <a:t>em</a:t>
              </a:r>
              <a:r>
                <a:rPr lang="en-US" sz="2800" b="1" dirty="0">
                  <a:solidFill>
                    <a:srgbClr val="C00000"/>
                  </a:solidFill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</a:rPr>
                <a:t>đó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là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dạng</a:t>
              </a:r>
              <a:r>
                <a:rPr lang="en-US" sz="2800" b="1" dirty="0">
                  <a:solidFill>
                    <a:srgbClr val="C00000"/>
                  </a:solidFill>
                </a:rPr>
                <a:t> ô </a:t>
              </a:r>
              <a:r>
                <a:rPr lang="en-US" sz="2800" b="1" dirty="0" err="1">
                  <a:solidFill>
                    <a:srgbClr val="C00000"/>
                  </a:solidFill>
                </a:rPr>
                <a:t>nhiễm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nào</a:t>
              </a:r>
              <a:r>
                <a:rPr lang="en-US" sz="28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4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9AEA5298-D63B-08DB-97AD-A7D6217B6B99}"/>
              </a:ext>
            </a:extLst>
          </p:cNvPr>
          <p:cNvSpPr txBox="1"/>
          <p:nvPr/>
        </p:nvSpPr>
        <p:spPr>
          <a:xfrm>
            <a:off x="1805520" y="1315685"/>
            <a:ext cx="5532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Tìm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hiểu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nguyên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nhân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gây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ô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nhiễm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môi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trường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AB6CC0D-6043-A879-9422-D44DF0701964}"/>
              </a:ext>
            </a:extLst>
          </p:cNvPr>
          <p:cNvSpPr txBox="1"/>
          <p:nvPr/>
        </p:nvSpPr>
        <p:spPr>
          <a:xfrm>
            <a:off x="3123057" y="628630"/>
            <a:ext cx="452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Hoạt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động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85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932D90-0A82-05B4-D772-B1D3A1A4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225122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619569C-1333-5243-5ABC-D3F3F0C94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7AC35E-2954-E253-8475-9387C4BECB92}"/>
              </a:ext>
            </a:extLst>
          </p:cNvPr>
          <p:cNvSpPr/>
          <p:nvPr/>
        </p:nvSpPr>
        <p:spPr>
          <a:xfrm>
            <a:off x="412559" y="339505"/>
            <a:ext cx="8542253" cy="473020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3E523CED-27E5-4C6E-A8E5-9F12F3EBCFBB}"/>
              </a:ext>
            </a:extLst>
          </p:cNvPr>
          <p:cNvSpPr/>
          <p:nvPr/>
        </p:nvSpPr>
        <p:spPr>
          <a:xfrm>
            <a:off x="456980" y="595682"/>
            <a:ext cx="84027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D6144CA-DC7B-46C0-66AD-1B9780062E26}"/>
              </a:ext>
            </a:extLst>
          </p:cNvPr>
          <p:cNvSpPr txBox="1"/>
          <p:nvPr/>
        </p:nvSpPr>
        <p:spPr>
          <a:xfrm>
            <a:off x="5436715" y="57072"/>
            <a:ext cx="2768434" cy="538609"/>
          </a:xfrm>
          <a:custGeom>
            <a:avLst/>
            <a:gdLst>
              <a:gd name="connsiteX0" fmla="*/ 0 w 2768434"/>
              <a:gd name="connsiteY0" fmla="*/ 176508 h 538609"/>
              <a:gd name="connsiteX1" fmla="*/ 176508 w 2768434"/>
              <a:gd name="connsiteY1" fmla="*/ 0 h 538609"/>
              <a:gd name="connsiteX2" fmla="*/ 2591926 w 2768434"/>
              <a:gd name="connsiteY2" fmla="*/ 0 h 538609"/>
              <a:gd name="connsiteX3" fmla="*/ 2768434 w 2768434"/>
              <a:gd name="connsiteY3" fmla="*/ 176508 h 538609"/>
              <a:gd name="connsiteX4" fmla="*/ 2768434 w 2768434"/>
              <a:gd name="connsiteY4" fmla="*/ 362101 h 538609"/>
              <a:gd name="connsiteX5" fmla="*/ 2591926 w 2768434"/>
              <a:gd name="connsiteY5" fmla="*/ 538609 h 538609"/>
              <a:gd name="connsiteX6" fmla="*/ 176508 w 2768434"/>
              <a:gd name="connsiteY6" fmla="*/ 538609 h 538609"/>
              <a:gd name="connsiteX7" fmla="*/ 0 w 2768434"/>
              <a:gd name="connsiteY7" fmla="*/ 362101 h 538609"/>
              <a:gd name="connsiteX8" fmla="*/ 0 w 2768434"/>
              <a:gd name="connsiteY8" fmla="*/ 176508 h 538609"/>
              <a:gd name="connsiteX0" fmla="*/ 0 w 2768434"/>
              <a:gd name="connsiteY0" fmla="*/ 176508 h 538609"/>
              <a:gd name="connsiteX1" fmla="*/ 176508 w 2768434"/>
              <a:gd name="connsiteY1" fmla="*/ 0 h 538609"/>
              <a:gd name="connsiteX2" fmla="*/ 2591926 w 2768434"/>
              <a:gd name="connsiteY2" fmla="*/ 0 h 538609"/>
              <a:gd name="connsiteX3" fmla="*/ 2768434 w 2768434"/>
              <a:gd name="connsiteY3" fmla="*/ 176508 h 538609"/>
              <a:gd name="connsiteX4" fmla="*/ 2768434 w 2768434"/>
              <a:gd name="connsiteY4" fmla="*/ 362101 h 538609"/>
              <a:gd name="connsiteX5" fmla="*/ 2591926 w 2768434"/>
              <a:gd name="connsiteY5" fmla="*/ 538609 h 538609"/>
              <a:gd name="connsiteX6" fmla="*/ 176508 w 2768434"/>
              <a:gd name="connsiteY6" fmla="*/ 538609 h 538609"/>
              <a:gd name="connsiteX7" fmla="*/ 0 w 2768434"/>
              <a:gd name="connsiteY7" fmla="*/ 362101 h 538609"/>
              <a:gd name="connsiteX8" fmla="*/ 0 w 2768434"/>
              <a:gd name="connsiteY8" fmla="*/ 176508 h 53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8434" h="538609" fill="none" extrusionOk="0">
                <a:moveTo>
                  <a:pt x="0" y="176508"/>
                </a:moveTo>
                <a:cubicBezTo>
                  <a:pt x="1115" y="109207"/>
                  <a:pt x="94619" y="26172"/>
                  <a:pt x="176508" y="0"/>
                </a:cubicBezTo>
                <a:cubicBezTo>
                  <a:pt x="1111679" y="76191"/>
                  <a:pt x="1645253" y="92415"/>
                  <a:pt x="2591926" y="0"/>
                </a:cubicBezTo>
                <a:cubicBezTo>
                  <a:pt x="2685266" y="-28519"/>
                  <a:pt x="2742691" y="71238"/>
                  <a:pt x="2768434" y="176508"/>
                </a:cubicBezTo>
                <a:cubicBezTo>
                  <a:pt x="2762917" y="204126"/>
                  <a:pt x="2752307" y="281167"/>
                  <a:pt x="2768434" y="362101"/>
                </a:cubicBezTo>
                <a:cubicBezTo>
                  <a:pt x="2772672" y="438072"/>
                  <a:pt x="2674066" y="521409"/>
                  <a:pt x="2591926" y="538609"/>
                </a:cubicBezTo>
                <a:cubicBezTo>
                  <a:pt x="2111286" y="576081"/>
                  <a:pt x="502837" y="493623"/>
                  <a:pt x="176508" y="538609"/>
                </a:cubicBezTo>
                <a:cubicBezTo>
                  <a:pt x="101219" y="536100"/>
                  <a:pt x="-6885" y="460945"/>
                  <a:pt x="0" y="362101"/>
                </a:cubicBezTo>
                <a:cubicBezTo>
                  <a:pt x="20791" y="288394"/>
                  <a:pt x="-14951" y="213232"/>
                  <a:pt x="0" y="176508"/>
                </a:cubicBezTo>
                <a:close/>
              </a:path>
              <a:path w="2768434" h="538609" stroke="0" extrusionOk="0">
                <a:moveTo>
                  <a:pt x="0" y="176508"/>
                </a:moveTo>
                <a:cubicBezTo>
                  <a:pt x="5316" y="89093"/>
                  <a:pt x="85440" y="1433"/>
                  <a:pt x="176508" y="0"/>
                </a:cubicBezTo>
                <a:cubicBezTo>
                  <a:pt x="1369337" y="104894"/>
                  <a:pt x="1422807" y="-91773"/>
                  <a:pt x="2591926" y="0"/>
                </a:cubicBezTo>
                <a:cubicBezTo>
                  <a:pt x="2667351" y="-6346"/>
                  <a:pt x="2792730" y="70677"/>
                  <a:pt x="2768434" y="176508"/>
                </a:cubicBezTo>
                <a:cubicBezTo>
                  <a:pt x="2788908" y="196765"/>
                  <a:pt x="2772706" y="299044"/>
                  <a:pt x="2768434" y="362101"/>
                </a:cubicBezTo>
                <a:cubicBezTo>
                  <a:pt x="2758392" y="452495"/>
                  <a:pt x="2662702" y="528539"/>
                  <a:pt x="2591926" y="538609"/>
                </a:cubicBezTo>
                <a:cubicBezTo>
                  <a:pt x="1968037" y="291468"/>
                  <a:pt x="663163" y="595316"/>
                  <a:pt x="176508" y="538609"/>
                </a:cubicBezTo>
                <a:cubicBezTo>
                  <a:pt x="71941" y="550222"/>
                  <a:pt x="-17254" y="449968"/>
                  <a:pt x="0" y="362101"/>
                </a:cubicBezTo>
                <a:cubicBezTo>
                  <a:pt x="-4911" y="268271"/>
                  <a:pt x="8246" y="213759"/>
                  <a:pt x="0" y="176508"/>
                </a:cubicBezTo>
                <a:close/>
              </a:path>
              <a:path w="2768434" h="538609" fill="none" stroke="0" extrusionOk="0">
                <a:moveTo>
                  <a:pt x="0" y="176508"/>
                </a:moveTo>
                <a:cubicBezTo>
                  <a:pt x="5788" y="95359"/>
                  <a:pt x="93540" y="26901"/>
                  <a:pt x="176508" y="0"/>
                </a:cubicBezTo>
                <a:cubicBezTo>
                  <a:pt x="1211501" y="96883"/>
                  <a:pt x="1583984" y="117127"/>
                  <a:pt x="2591926" y="0"/>
                </a:cubicBezTo>
                <a:cubicBezTo>
                  <a:pt x="2683782" y="-16837"/>
                  <a:pt x="2762384" y="67959"/>
                  <a:pt x="2768434" y="176508"/>
                </a:cubicBezTo>
                <a:cubicBezTo>
                  <a:pt x="2769047" y="197041"/>
                  <a:pt x="2767658" y="264115"/>
                  <a:pt x="2768434" y="362101"/>
                </a:cubicBezTo>
                <a:cubicBezTo>
                  <a:pt x="2756656" y="452241"/>
                  <a:pt x="2669065" y="525970"/>
                  <a:pt x="2591926" y="538609"/>
                </a:cubicBezTo>
                <a:cubicBezTo>
                  <a:pt x="2079338" y="525705"/>
                  <a:pt x="463006" y="478547"/>
                  <a:pt x="176508" y="538609"/>
                </a:cubicBezTo>
                <a:cubicBezTo>
                  <a:pt x="84474" y="536686"/>
                  <a:pt x="-16176" y="454231"/>
                  <a:pt x="0" y="362101"/>
                </a:cubicBezTo>
                <a:cubicBezTo>
                  <a:pt x="15883" y="298914"/>
                  <a:pt x="-18467" y="224486"/>
                  <a:pt x="0" y="176508"/>
                </a:cubicBezTo>
                <a:close/>
              </a:path>
            </a:pathLst>
          </a:custGeom>
          <a:solidFill>
            <a:srgbClr val="FFFF99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2768434"/>
                      <a:gd name="connsiteY0" fmla="*/ 176508 h 538609"/>
                      <a:gd name="connsiteX1" fmla="*/ 176508 w 2768434"/>
                      <a:gd name="connsiteY1" fmla="*/ 0 h 538609"/>
                      <a:gd name="connsiteX2" fmla="*/ 2591926 w 2768434"/>
                      <a:gd name="connsiteY2" fmla="*/ 0 h 538609"/>
                      <a:gd name="connsiteX3" fmla="*/ 2768434 w 2768434"/>
                      <a:gd name="connsiteY3" fmla="*/ 176508 h 538609"/>
                      <a:gd name="connsiteX4" fmla="*/ 2768434 w 2768434"/>
                      <a:gd name="connsiteY4" fmla="*/ 362101 h 538609"/>
                      <a:gd name="connsiteX5" fmla="*/ 2591926 w 2768434"/>
                      <a:gd name="connsiteY5" fmla="*/ 538609 h 538609"/>
                      <a:gd name="connsiteX6" fmla="*/ 176508 w 2768434"/>
                      <a:gd name="connsiteY6" fmla="*/ 538609 h 538609"/>
                      <a:gd name="connsiteX7" fmla="*/ 0 w 2768434"/>
                      <a:gd name="connsiteY7" fmla="*/ 362101 h 538609"/>
                      <a:gd name="connsiteX8" fmla="*/ 0 w 2768434"/>
                      <a:gd name="connsiteY8" fmla="*/ 176508 h 538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68434" h="538609" fill="none" extrusionOk="0">
                        <a:moveTo>
                          <a:pt x="0" y="176508"/>
                        </a:moveTo>
                        <a:cubicBezTo>
                          <a:pt x="551" y="93932"/>
                          <a:pt x="87271" y="13840"/>
                          <a:pt x="176508" y="0"/>
                        </a:cubicBezTo>
                        <a:cubicBezTo>
                          <a:pt x="1175092" y="72427"/>
                          <a:pt x="1631344" y="61419"/>
                          <a:pt x="2591926" y="0"/>
                        </a:cubicBezTo>
                        <a:cubicBezTo>
                          <a:pt x="2687359" y="-14111"/>
                          <a:pt x="2758400" y="75990"/>
                          <a:pt x="2768434" y="176508"/>
                        </a:cubicBezTo>
                        <a:cubicBezTo>
                          <a:pt x="2761684" y="203301"/>
                          <a:pt x="2757091" y="271728"/>
                          <a:pt x="2768434" y="362101"/>
                        </a:cubicBezTo>
                        <a:cubicBezTo>
                          <a:pt x="2770897" y="447082"/>
                          <a:pt x="2679685" y="527708"/>
                          <a:pt x="2591926" y="538609"/>
                        </a:cubicBezTo>
                        <a:cubicBezTo>
                          <a:pt x="2089861" y="568436"/>
                          <a:pt x="500113" y="459303"/>
                          <a:pt x="176508" y="538609"/>
                        </a:cubicBezTo>
                        <a:cubicBezTo>
                          <a:pt x="88623" y="537524"/>
                          <a:pt x="-3036" y="460184"/>
                          <a:pt x="0" y="362101"/>
                        </a:cubicBezTo>
                        <a:cubicBezTo>
                          <a:pt x="16674" y="296058"/>
                          <a:pt x="-11579" y="221931"/>
                          <a:pt x="0" y="176508"/>
                        </a:cubicBezTo>
                        <a:close/>
                      </a:path>
                      <a:path w="2768434" h="538609" stroke="0" extrusionOk="0">
                        <a:moveTo>
                          <a:pt x="0" y="176508"/>
                        </a:moveTo>
                        <a:cubicBezTo>
                          <a:pt x="8547" y="81355"/>
                          <a:pt x="86930" y="16469"/>
                          <a:pt x="176508" y="0"/>
                        </a:cubicBezTo>
                        <a:cubicBezTo>
                          <a:pt x="1367710" y="123000"/>
                          <a:pt x="1419076" y="-96860"/>
                          <a:pt x="2591926" y="0"/>
                        </a:cubicBezTo>
                        <a:cubicBezTo>
                          <a:pt x="2679478" y="-7569"/>
                          <a:pt x="2774524" y="66747"/>
                          <a:pt x="2768434" y="176508"/>
                        </a:cubicBezTo>
                        <a:cubicBezTo>
                          <a:pt x="2779787" y="197863"/>
                          <a:pt x="2771905" y="298874"/>
                          <a:pt x="2768434" y="362101"/>
                        </a:cubicBezTo>
                        <a:cubicBezTo>
                          <a:pt x="2755026" y="464441"/>
                          <a:pt x="2677310" y="536629"/>
                          <a:pt x="2591926" y="538609"/>
                        </a:cubicBezTo>
                        <a:cubicBezTo>
                          <a:pt x="1959691" y="377902"/>
                          <a:pt x="665640" y="578276"/>
                          <a:pt x="176508" y="538609"/>
                        </a:cubicBezTo>
                        <a:cubicBezTo>
                          <a:pt x="67071" y="536195"/>
                          <a:pt x="-16843" y="451953"/>
                          <a:pt x="0" y="362101"/>
                        </a:cubicBezTo>
                        <a:cubicBezTo>
                          <a:pt x="-5124" y="271232"/>
                          <a:pt x="7826" y="220409"/>
                          <a:pt x="0" y="1765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latin typeface="UVN Banh Mi" pitchFamily="2" charset="0"/>
              </a:rPr>
              <a:t>Quan </a:t>
            </a:r>
            <a:r>
              <a:rPr lang="en-US" sz="2900" err="1">
                <a:latin typeface="UVN Banh Mi" pitchFamily="2" charset="0"/>
              </a:rPr>
              <a:t>sát</a:t>
            </a:r>
            <a:r>
              <a:rPr lang="en-US" sz="2900">
                <a:latin typeface="UVN Banh Mi" pitchFamily="2" charset="0"/>
              </a:rPr>
              <a:t> tranh</a:t>
            </a:r>
            <a:endParaRPr lang="en-US" sz="2900" dirty="0">
              <a:latin typeface="UVN Banh Mi" pitchFamily="2" charset="0"/>
            </a:endParaRPr>
          </a:p>
        </p:txBody>
      </p:sp>
      <p:pic>
        <p:nvPicPr>
          <p:cNvPr id="1026" name="Picture 2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8D679DF0-08F5-8B0F-937C-B0D6F10F8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3" t="2985" b="67497"/>
          <a:stretch/>
        </p:blipFill>
        <p:spPr bwMode="auto">
          <a:xfrm>
            <a:off x="456980" y="1941889"/>
            <a:ext cx="2666253" cy="152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2EFBEC97-C598-2B6C-E0A1-4EBA73A78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15880" r="55450" b="51813"/>
          <a:stretch/>
        </p:blipFill>
        <p:spPr bwMode="auto">
          <a:xfrm>
            <a:off x="1353600" y="3357276"/>
            <a:ext cx="2489740" cy="16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94D57D00-626A-CA12-4DE1-FFAFCABD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3" t="32618" r="11262" b="36610"/>
          <a:stretch/>
        </p:blipFill>
        <p:spPr bwMode="auto">
          <a:xfrm>
            <a:off x="3499285" y="1980677"/>
            <a:ext cx="2368800" cy="1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661159DE-7406-40AB-EF79-48A40E05B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51103" r="54084" b="13763"/>
          <a:stretch/>
        </p:blipFill>
        <p:spPr bwMode="auto">
          <a:xfrm>
            <a:off x="4999267" y="3287866"/>
            <a:ext cx="2489740" cy="18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17B76BAF-EBE4-88D1-139E-8A04E6173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6" t="63414" r="3625" b="2220"/>
          <a:stretch/>
        </p:blipFill>
        <p:spPr bwMode="auto">
          <a:xfrm>
            <a:off x="6408000" y="1884899"/>
            <a:ext cx="2547303" cy="17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A6102-BA7A-F1F3-DC58-4354CBB1AF3B}"/>
              </a:ext>
            </a:extLst>
          </p:cNvPr>
          <p:cNvSpPr txBox="1"/>
          <p:nvPr/>
        </p:nvSpPr>
        <p:spPr>
          <a:xfrm flipH="1">
            <a:off x="807172" y="230416"/>
            <a:ext cx="316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 </a:t>
            </a:r>
            <a:r>
              <a:rPr lang="en-US" sz="3600" b="1" noProof="0" dirty="0" err="1">
                <a:solidFill>
                  <a:schemeClr val="accent4">
                    <a:lumMod val="75000"/>
                  </a:schemeClr>
                </a:solidFill>
                <a:latin typeface="iCiel Ciaobella" pitchFamily="50" charset="0"/>
              </a:rPr>
              <a:t>bốn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92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E30212-B63E-E324-1E73-E4D2910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964"/>
            <a:ext cx="9144000" cy="5187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84735-F00E-0D1E-5F2C-462DAC1B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900E816-1156-B8E5-8A5E-58D2CC06E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4" y="291605"/>
            <a:ext cx="6674866" cy="431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6C80360-F0E6-CA00-61CE-719E2D1F0416}"/>
              </a:ext>
            </a:extLst>
          </p:cNvPr>
          <p:cNvSpPr txBox="1"/>
          <p:nvPr/>
        </p:nvSpPr>
        <p:spPr>
          <a:xfrm>
            <a:off x="1765382" y="863184"/>
            <a:ext cx="537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Cùng</a:t>
            </a:r>
            <a:r>
              <a:rPr lang="en-US" sz="72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72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luận</a:t>
            </a:r>
            <a:endParaRPr lang="en-US" sz="7200" dirty="0">
              <a:solidFill>
                <a:schemeClr val="bg1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4495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B6A3DBFC-B35A-070E-F92F-4CE8784D926A}"/>
              </a:ext>
            </a:extLst>
          </p:cNvPr>
          <p:cNvGrpSpPr/>
          <p:nvPr/>
        </p:nvGrpSpPr>
        <p:grpSpPr>
          <a:xfrm>
            <a:off x="2536685" y="671733"/>
            <a:ext cx="6264415" cy="3570067"/>
            <a:chOff x="445476" y="1389316"/>
            <a:chExt cx="5595816" cy="1183157"/>
          </a:xfrm>
        </p:grpSpPr>
        <p:sp>
          <p:nvSpPr>
            <p:cNvPr id="3" name="Rectangle: Rounded Corners 7">
              <a:extLst>
                <a:ext uri="{FF2B5EF4-FFF2-40B4-BE49-F238E27FC236}">
                  <a16:creationId xmlns:a16="http://schemas.microsoft.com/office/drawing/2014/main" id="{9B5F1E1B-ADB9-0021-BABD-B8EF9042FA05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AD08E19-A378-FD13-04B5-0A7F0D692464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</p:txBody>
        </p:sp>
      </p:grpSp>
      <p:pic>
        <p:nvPicPr>
          <p:cNvPr id="9" name="Hình ảnh 8" descr="Ảnh có chứa cây, hoa&#10;&#10;Mô tả được tạo tự động">
            <a:extLst>
              <a:ext uri="{FF2B5EF4-FFF2-40B4-BE49-F238E27FC236}">
                <a16:creationId xmlns:a16="http://schemas.microsoft.com/office/drawing/2014/main" id="{17BB965E-3099-5469-A180-06CB257F9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6266" r="49200" b="12659"/>
          <a:stretch/>
        </p:blipFill>
        <p:spPr>
          <a:xfrm>
            <a:off x="6735481" y="1490415"/>
            <a:ext cx="2528995" cy="2863037"/>
          </a:xfrm>
          <a:prstGeom prst="rect">
            <a:avLst/>
          </a:prstGeom>
        </p:spPr>
      </p:pic>
      <p:sp>
        <p:nvSpPr>
          <p:cNvPr id="5" name="Hộp Văn bản 16">
            <a:extLst>
              <a:ext uri="{FF2B5EF4-FFF2-40B4-BE49-F238E27FC236}">
                <a16:creationId xmlns:a16="http://schemas.microsoft.com/office/drawing/2014/main" id="{831E9EF7-9FA2-F687-33BA-CF0D4B47CE29}"/>
              </a:ext>
            </a:extLst>
          </p:cNvPr>
          <p:cNvSpPr txBox="1"/>
          <p:nvPr/>
        </p:nvSpPr>
        <p:spPr>
          <a:xfrm>
            <a:off x="3105052" y="1018812"/>
            <a:ext cx="402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Hoạt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động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trải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nghiệm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6" name="Nhóm 18">
            <a:extLst>
              <a:ext uri="{FF2B5EF4-FFF2-40B4-BE49-F238E27FC236}">
                <a16:creationId xmlns:a16="http://schemas.microsoft.com/office/drawing/2014/main" id="{1F845A53-FF4F-4568-421E-24EE7528E0EE}"/>
              </a:ext>
            </a:extLst>
          </p:cNvPr>
          <p:cNvGrpSpPr/>
          <p:nvPr/>
        </p:nvGrpSpPr>
        <p:grpSpPr>
          <a:xfrm>
            <a:off x="1739998" y="1826892"/>
            <a:ext cx="5955235" cy="1194143"/>
            <a:chOff x="1739998" y="1826892"/>
            <a:chExt cx="5955235" cy="1194143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3DB72D09-B008-2ACC-BECE-D1D4554ED01F}"/>
                </a:ext>
              </a:extLst>
            </p:cNvPr>
            <p:cNvSpPr txBox="1"/>
            <p:nvPr/>
          </p:nvSpPr>
          <p:spPr>
            <a:xfrm>
              <a:off x="1739998" y="2190038"/>
              <a:ext cx="59552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spc="100" dirty="0" err="1">
                  <a:ln/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Cuộc</a:t>
              </a:r>
              <a:r>
                <a:rPr lang="en-US" sz="4800" b="1" spc="100" dirty="0">
                  <a:ln/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spc="100" dirty="0" err="1">
                  <a:ln/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sống</a:t>
              </a:r>
              <a:r>
                <a:rPr lang="en-US" sz="4800" b="1" spc="100" dirty="0">
                  <a:ln/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 	</a:t>
              </a:r>
              <a:r>
                <a:rPr lang="en-US" sz="4800" b="1" spc="100" dirty="0" err="1">
                  <a:ln/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xanh</a:t>
              </a:r>
              <a:endParaRPr lang="en-US" sz="4800" b="1" spc="100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8" name="Hộp Văn bản 17">
              <a:extLst>
                <a:ext uri="{FF2B5EF4-FFF2-40B4-BE49-F238E27FC236}">
                  <a16:creationId xmlns:a16="http://schemas.microsoft.com/office/drawing/2014/main" id="{AA291C2A-8D35-2DC3-2E1E-6A0DFC6AB54C}"/>
                </a:ext>
              </a:extLst>
            </p:cNvPr>
            <p:cNvSpPr txBox="1"/>
            <p:nvPr/>
          </p:nvSpPr>
          <p:spPr>
            <a:xfrm>
              <a:off x="4141036" y="1826892"/>
              <a:ext cx="19932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#9Slide05 SVNClementine" panose="020F0502020204030203" pitchFamily="34" charset="0"/>
                </a:rPr>
                <a:t>Chủ</a:t>
              </a:r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#9Slide05 SVNClementine" panose="020F0502020204030203" pitchFamily="34" charset="0"/>
                </a:rPr>
                <a:t>đề</a:t>
              </a:r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#9Slide05 SVNClementine" panose="020F0502020204030203" pitchFamily="34" charset="0"/>
                </a:rPr>
                <a:t> 8: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30C5E3-D20F-BA3B-E324-C6D591230746}"/>
              </a:ext>
            </a:extLst>
          </p:cNvPr>
          <p:cNvSpPr txBox="1"/>
          <p:nvPr/>
        </p:nvSpPr>
        <p:spPr>
          <a:xfrm>
            <a:off x="2832002" y="285593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50" dirty="0" err="1">
                <a:ln w="381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800" b="1" cap="none" spc="50" dirty="0">
                <a:ln w="381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161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E30212-B63E-E324-1E73-E4D2910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964"/>
            <a:ext cx="9144000" cy="5187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84735-F00E-0D1E-5F2C-462DAC1B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2B7AC-1CF2-7BD8-F15B-CDF672CA9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33" y="0"/>
            <a:ext cx="803640" cy="94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D1BA6-2AFB-912B-9C37-4B09E6786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662" y="2964"/>
            <a:ext cx="803640" cy="9406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4D827F-5AD3-E4ED-22E3-271EF5795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61220" y="1235116"/>
            <a:ext cx="4879867" cy="1139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D17794-80E3-4202-203C-B774B1BDD7BB}"/>
              </a:ext>
            </a:extLst>
          </p:cNvPr>
          <p:cNvSpPr txBox="1"/>
          <p:nvPr/>
        </p:nvSpPr>
        <p:spPr>
          <a:xfrm>
            <a:off x="4303072" y="1343014"/>
            <a:ext cx="440686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nhóm khác</a:t>
            </a: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 </a:t>
            </a:r>
            <a:r>
              <a:rPr lang="en-US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ình ảnh 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9755DCE-D097-0957-9F9A-D5D2768B5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6" y="1509130"/>
            <a:ext cx="6437853" cy="3687132"/>
          </a:xfrm>
          <a:prstGeom prst="rect">
            <a:avLst/>
          </a:prstGeom>
        </p:spPr>
      </p:pic>
      <p:pic>
        <p:nvPicPr>
          <p:cNvPr id="6" name="Picture 5" descr="A picture containing text, transport, airplane, aircraft&#10;&#10;Description automatically generated">
            <a:extLst>
              <a:ext uri="{FF2B5EF4-FFF2-40B4-BE49-F238E27FC236}">
                <a16:creationId xmlns:a16="http://schemas.microsoft.com/office/drawing/2014/main" id="{89794EF2-8DA6-F620-B5D9-C3985C7C3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517" y="355603"/>
            <a:ext cx="6342857" cy="3571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089ADB-0AC1-DCAC-A616-E1B4F59AD5C5}"/>
              </a:ext>
            </a:extLst>
          </p:cNvPr>
          <p:cNvSpPr txBox="1"/>
          <p:nvPr/>
        </p:nvSpPr>
        <p:spPr>
          <a:xfrm>
            <a:off x="1208848" y="889021"/>
            <a:ext cx="2320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Cùng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chia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sẻ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066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271595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360001" y="502705"/>
            <a:ext cx="4471200" cy="255009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C7D92DBD-1300-1CBD-1543-B002F55E9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3" t="2985" b="67497"/>
          <a:stretch/>
        </p:blipFill>
        <p:spPr bwMode="auto">
          <a:xfrm>
            <a:off x="4971593" y="2171578"/>
            <a:ext cx="3733189" cy="21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85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271595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478790" y="1304101"/>
            <a:ext cx="4456800" cy="2085796"/>
          </a:xfrm>
          <a:prstGeom prst="double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4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325D0D3E-8A2C-C6B2-3314-A52863FD0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15880" r="55450" b="51813"/>
          <a:stretch/>
        </p:blipFill>
        <p:spPr bwMode="auto">
          <a:xfrm>
            <a:off x="5080320" y="1449067"/>
            <a:ext cx="3699340" cy="24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96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271595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4208390" y="634501"/>
            <a:ext cx="4456800" cy="2314039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/>
              <a:t>Tranh 3: </a:t>
            </a:r>
          </a:p>
          <a:p>
            <a:pPr marL="457200" indent="-457200" algn="just">
              <a:buFontTx/>
              <a:buChar char="-"/>
            </a:pPr>
            <a:r>
              <a:rPr lang="en-US" sz="2400"/>
              <a:t>Loại ô nhiễm: Ô nhiễm không khí</a:t>
            </a:r>
          </a:p>
          <a:p>
            <a:pPr marL="457200" indent="-457200" algn="just">
              <a:buFontTx/>
              <a:buChar char="-"/>
            </a:pPr>
            <a:r>
              <a:rPr lang="en-US" sz="2400"/>
              <a:t>Nguyên nhân: Do khói bụi từ các nhà máy, xí nghiệp.</a:t>
            </a:r>
          </a:p>
        </p:txBody>
      </p:sp>
      <p:pic>
        <p:nvPicPr>
          <p:cNvPr id="4" name="Picture 6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DD169F2F-6340-55F2-E2CA-ECB543D25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3" t="32618" r="11262" b="36610"/>
          <a:stretch/>
        </p:blipFill>
        <p:spPr bwMode="auto">
          <a:xfrm>
            <a:off x="478810" y="1936800"/>
            <a:ext cx="3646396" cy="24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0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271595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586790" y="1872901"/>
            <a:ext cx="4456800" cy="2576572"/>
          </a:xfrm>
          <a:prstGeom prst="horizontalScroll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/>
              <a:t>Tranh 4: </a:t>
            </a:r>
          </a:p>
          <a:p>
            <a:pPr marL="457200" indent="-457200" algn="just">
              <a:buFontTx/>
              <a:buChar char="-"/>
            </a:pPr>
            <a:r>
              <a:rPr lang="en-US" sz="2400"/>
              <a:t>Loại ô nhiễm: Ô nhiễm đất</a:t>
            </a:r>
          </a:p>
          <a:p>
            <a:pPr marL="457200" indent="-457200" algn="just">
              <a:buFontTx/>
              <a:buChar char="-"/>
            </a:pPr>
            <a:r>
              <a:rPr lang="en-US" sz="2400"/>
              <a:t>Nguyên nhân: Do việc tùy tiện sử dụng các loại hóa chất.</a:t>
            </a:r>
          </a:p>
        </p:txBody>
      </p:sp>
      <p:pic>
        <p:nvPicPr>
          <p:cNvPr id="6" name="Picture 8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569D5D61-1D47-12C6-51FB-723C70DAD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51103" r="54084" b="13763"/>
          <a:stretch/>
        </p:blipFill>
        <p:spPr bwMode="auto">
          <a:xfrm>
            <a:off x="5223178" y="528954"/>
            <a:ext cx="3521624" cy="257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9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189371-16D9-A13F-E54A-5AA79081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44914-91D9-BBE4-A9E8-19C5D2CE07D9}"/>
              </a:ext>
            </a:extLst>
          </p:cNvPr>
          <p:cNvSpPr/>
          <p:nvPr/>
        </p:nvSpPr>
        <p:spPr>
          <a:xfrm>
            <a:off x="219609" y="271595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5CC6D-FED5-31C1-DA80-832B8FD7BD0C}"/>
              </a:ext>
            </a:extLst>
          </p:cNvPr>
          <p:cNvSpPr txBox="1"/>
          <p:nvPr/>
        </p:nvSpPr>
        <p:spPr>
          <a:xfrm>
            <a:off x="476986" y="900901"/>
            <a:ext cx="4636388" cy="2314039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0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46D6B572-D21F-57F5-AB94-9DCEDA534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6" t="63414" r="3625" b="2220"/>
          <a:stretch/>
        </p:blipFill>
        <p:spPr bwMode="auto">
          <a:xfrm>
            <a:off x="5191200" y="2196000"/>
            <a:ext cx="3399795" cy="23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67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E30212-B63E-E324-1E73-E4D2910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964"/>
            <a:ext cx="9144000" cy="5187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84735-F00E-0D1E-5F2C-462DAC1B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2B7AC-1CF2-7BD8-F15B-CDF672CA9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33" y="0"/>
            <a:ext cx="803640" cy="94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D1BA6-2AFB-912B-9C37-4B09E6786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662" y="2964"/>
            <a:ext cx="803640" cy="940611"/>
          </a:xfrm>
          <a:prstGeom prst="rect">
            <a:avLst/>
          </a:prstGeom>
        </p:spPr>
      </p:pic>
      <p:pic>
        <p:nvPicPr>
          <p:cNvPr id="6" name="Picture 2" descr="100+ hình ảnh chibi cô giáo - hinhanhsieudep.net">
            <a:extLst>
              <a:ext uri="{FF2B5EF4-FFF2-40B4-BE49-F238E27FC236}">
                <a16:creationId xmlns:a16="http://schemas.microsoft.com/office/drawing/2014/main" id="{86BE4347-A323-6BF1-53C8-0BCA0DD9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633" y="514807"/>
            <a:ext cx="3686208" cy="49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6CDBDBDF-22F3-3491-B4C8-017CAE474085}"/>
              </a:ext>
            </a:extLst>
          </p:cNvPr>
          <p:cNvGrpSpPr/>
          <p:nvPr/>
        </p:nvGrpSpPr>
        <p:grpSpPr>
          <a:xfrm>
            <a:off x="-1190329" y="-336179"/>
            <a:ext cx="7140634" cy="4838721"/>
            <a:chOff x="-2769297" y="439307"/>
            <a:chExt cx="7140634" cy="4838721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609E1EA-1F6C-C1E8-6783-0C2CA14DC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73" b="42263"/>
            <a:stretch/>
          </p:blipFill>
          <p:spPr>
            <a:xfrm>
              <a:off x="-2769297" y="439307"/>
              <a:ext cx="7140634" cy="483872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BD1A81-3E01-BF56-307A-BADA30B128B6}"/>
                </a:ext>
              </a:extLst>
            </p:cNvPr>
            <p:cNvSpPr txBox="1"/>
            <p:nvPr/>
          </p:nvSpPr>
          <p:spPr>
            <a:xfrm>
              <a:off x="-1118168" y="2052276"/>
              <a:ext cx="43704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>
                  <a:solidFill>
                    <a:srgbClr val="C00000"/>
                  </a:solidFill>
                </a:rPr>
                <a:t>*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*Theo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0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4F575B3-CACC-4F67-B92F-8D4C1549228A}"/>
              </a:ext>
            </a:extLst>
          </p:cNvPr>
          <p:cNvSpPr/>
          <p:nvPr/>
        </p:nvSpPr>
        <p:spPr>
          <a:xfrm>
            <a:off x="190894" y="74418"/>
            <a:ext cx="8538732" cy="503593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FC50A-B5A5-FA57-959D-B687550F8E7B}"/>
              </a:ext>
            </a:extLst>
          </p:cNvPr>
          <p:cNvSpPr txBox="1"/>
          <p:nvPr/>
        </p:nvSpPr>
        <p:spPr>
          <a:xfrm>
            <a:off x="4376899" y="50710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B8E31-875A-FC94-AEAD-29093EDC34D9}"/>
              </a:ext>
            </a:extLst>
          </p:cNvPr>
          <p:cNvSpPr txBox="1"/>
          <p:nvPr/>
        </p:nvSpPr>
        <p:spPr>
          <a:xfrm>
            <a:off x="688521" y="1155195"/>
            <a:ext cx="79997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 ………………………………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:………….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 ………………………….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E8161-C288-0893-382B-0FB2E0D1D028}"/>
              </a:ext>
            </a:extLst>
          </p:cNvPr>
          <p:cNvSpPr txBox="1"/>
          <p:nvPr/>
        </p:nvSpPr>
        <p:spPr>
          <a:xfrm>
            <a:off x="647006" y="1519382"/>
            <a:ext cx="77203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9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95FEC-893A-2453-2A19-859D3685393E}"/>
              </a:ext>
            </a:extLst>
          </p:cNvPr>
          <p:cNvSpPr txBox="1"/>
          <p:nvPr/>
        </p:nvSpPr>
        <p:spPr>
          <a:xfrm>
            <a:off x="0" y="20637"/>
            <a:ext cx="4376899" cy="1161574"/>
          </a:xfrm>
          <a:prstGeom prst="snip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SVN-Hole Hearted" panose="020B0A06020104020203" pitchFamily="34" charset="0"/>
              </a:rPr>
              <a:t>ĐÁNH</a:t>
            </a:r>
            <a:r>
              <a:rPr lang="en-US" sz="3300" dirty="0">
                <a:latin typeface="SVN-Hole Hearted" panose="020B0A06020104020203" pitchFamily="34" charset="0"/>
              </a:rPr>
              <a:t> </a:t>
            </a:r>
            <a:r>
              <a:rPr lang="en-US" sz="3300" dirty="0">
                <a:solidFill>
                  <a:schemeClr val="accent2"/>
                </a:solidFill>
                <a:latin typeface="SVN-Hole Hearted" panose="020B0A06020104020203" pitchFamily="34" charset="0"/>
              </a:rPr>
              <a:t>GIÁ</a:t>
            </a:r>
            <a:r>
              <a:rPr lang="en-US" sz="3300" dirty="0">
                <a:latin typeface="SVN-Hole Hearted" panose="020B0A06020104020203" pitchFamily="34" charset="0"/>
              </a:rPr>
              <a:t> 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  <a:latin typeface="SVN-Hole Hearted" panose="020B0A06020104020203" pitchFamily="34" charset="0"/>
              </a:rPr>
              <a:t>HOẠT</a:t>
            </a:r>
            <a:r>
              <a:rPr lang="en-US" sz="3300" dirty="0">
                <a:latin typeface="SVN-Hole Hearted" panose="020B0A06020104020203" pitchFamily="34" charset="0"/>
              </a:rPr>
              <a:t> </a:t>
            </a:r>
            <a:r>
              <a:rPr lang="en-US" sz="3300" dirty="0">
                <a:solidFill>
                  <a:srgbClr val="FF0000"/>
                </a:solidFill>
                <a:latin typeface="SVN-Hole Hearted" panose="020B0A06020104020203" pitchFamily="34" charset="0"/>
              </a:rPr>
              <a:t>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8C3BC-1885-B304-4505-CCF000EDC949}"/>
              </a:ext>
            </a:extLst>
          </p:cNvPr>
          <p:cNvSpPr txBox="1"/>
          <p:nvPr/>
        </p:nvSpPr>
        <p:spPr>
          <a:xfrm>
            <a:off x="647006" y="1788914"/>
            <a:ext cx="577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Tô màu vào      với mỗi nội dung đánh giá dưới đây: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D0A47-9264-F513-EE08-C84ED7FF6A94}"/>
              </a:ext>
            </a:extLst>
          </p:cNvPr>
          <p:cNvSpPr txBox="1"/>
          <p:nvPr/>
        </p:nvSpPr>
        <p:spPr>
          <a:xfrm>
            <a:off x="667581" y="2083804"/>
            <a:ext cx="780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	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	    	 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Graphic 8" descr="Star">
            <a:extLst>
              <a:ext uri="{FF2B5EF4-FFF2-40B4-BE49-F238E27FC236}">
                <a16:creationId xmlns:a16="http://schemas.microsoft.com/office/drawing/2014/main" id="{37242BC5-651F-846E-23BE-09D2246DB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6036" y="1716171"/>
            <a:ext cx="288894" cy="288894"/>
          </a:xfrm>
          <a:prstGeom prst="rect">
            <a:avLst/>
          </a:prstGeom>
        </p:spPr>
      </p:pic>
      <p:pic>
        <p:nvPicPr>
          <p:cNvPr id="10" name="Graphic 9" descr="Star">
            <a:extLst>
              <a:ext uri="{FF2B5EF4-FFF2-40B4-BE49-F238E27FC236}">
                <a16:creationId xmlns:a16="http://schemas.microsoft.com/office/drawing/2014/main" id="{6629F820-7C2C-818B-BB17-2EEA0C491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8114" y="2075231"/>
            <a:ext cx="288894" cy="288894"/>
          </a:xfrm>
          <a:prstGeom prst="rect">
            <a:avLst/>
          </a:prstGeom>
        </p:spPr>
      </p:pic>
      <p:pic>
        <p:nvPicPr>
          <p:cNvPr id="11" name="Graphic 10" descr="Star">
            <a:extLst>
              <a:ext uri="{FF2B5EF4-FFF2-40B4-BE49-F238E27FC236}">
                <a16:creationId xmlns:a16="http://schemas.microsoft.com/office/drawing/2014/main" id="{4FBEFEAC-CD87-9BA5-6348-23DCB704B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1196" y="2075231"/>
            <a:ext cx="288894" cy="288894"/>
          </a:xfrm>
          <a:prstGeom prst="rect">
            <a:avLst/>
          </a:prstGeom>
        </p:spPr>
      </p:pic>
      <p:pic>
        <p:nvPicPr>
          <p:cNvPr id="12" name="Graphic 11" descr="Star">
            <a:extLst>
              <a:ext uri="{FF2B5EF4-FFF2-40B4-BE49-F238E27FC236}">
                <a16:creationId xmlns:a16="http://schemas.microsoft.com/office/drawing/2014/main" id="{12FB2731-D532-19D8-313A-99CFDC605D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5340" y="2082054"/>
            <a:ext cx="288894" cy="288894"/>
          </a:xfrm>
          <a:prstGeom prst="rect">
            <a:avLst/>
          </a:prstGeom>
        </p:spPr>
      </p:pic>
      <p:pic>
        <p:nvPicPr>
          <p:cNvPr id="13" name="Graphic 12" descr="Star">
            <a:extLst>
              <a:ext uri="{FF2B5EF4-FFF2-40B4-BE49-F238E27FC236}">
                <a16:creationId xmlns:a16="http://schemas.microsoft.com/office/drawing/2014/main" id="{2A646582-FAC9-C168-A503-7FC21E4B27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1999" y="2120847"/>
            <a:ext cx="288894" cy="288894"/>
          </a:xfrm>
          <a:prstGeom prst="rect">
            <a:avLst/>
          </a:prstGeom>
        </p:spPr>
      </p:pic>
      <p:pic>
        <p:nvPicPr>
          <p:cNvPr id="14" name="Graphic 13" descr="Star">
            <a:extLst>
              <a:ext uri="{FF2B5EF4-FFF2-40B4-BE49-F238E27FC236}">
                <a16:creationId xmlns:a16="http://schemas.microsoft.com/office/drawing/2014/main" id="{B7CB8154-5400-9D4D-1296-9AFD46341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3105" y="2107896"/>
            <a:ext cx="288894" cy="288894"/>
          </a:xfrm>
          <a:prstGeom prst="rect">
            <a:avLst/>
          </a:prstGeom>
        </p:spPr>
      </p:pic>
      <p:pic>
        <p:nvPicPr>
          <p:cNvPr id="15" name="Graphic 14" descr="Star">
            <a:extLst>
              <a:ext uri="{FF2B5EF4-FFF2-40B4-BE49-F238E27FC236}">
                <a16:creationId xmlns:a16="http://schemas.microsoft.com/office/drawing/2014/main" id="{8C4A6ECD-7EE6-20DC-3ACD-972785A82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6620" y="2120847"/>
            <a:ext cx="288894" cy="288894"/>
          </a:xfrm>
          <a:prstGeom prst="rect">
            <a:avLst/>
          </a:prstGeom>
        </p:spPr>
      </p:pic>
      <p:graphicFrame>
        <p:nvGraphicFramePr>
          <p:cNvPr id="16" name="Table 25">
            <a:extLst>
              <a:ext uri="{FF2B5EF4-FFF2-40B4-BE49-F238E27FC236}">
                <a16:creationId xmlns:a16="http://schemas.microsoft.com/office/drawing/2014/main" id="{98354E27-B883-1610-6351-8E43A2F67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589566"/>
              </p:ext>
            </p:extLst>
          </p:nvPr>
        </p:nvGraphicFramePr>
        <p:xfrm>
          <a:off x="647006" y="2614993"/>
          <a:ext cx="7999730" cy="237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3460">
                  <a:extLst>
                    <a:ext uri="{9D8B030D-6E8A-4147-A177-3AD203B41FA5}">
                      <a16:colId xmlns:a16="http://schemas.microsoft.com/office/drawing/2014/main" val="3664579449"/>
                    </a:ext>
                  </a:extLst>
                </a:gridCol>
                <a:gridCol w="3306428">
                  <a:extLst>
                    <a:ext uri="{9D8B030D-6E8A-4147-A177-3AD203B41FA5}">
                      <a16:colId xmlns:a16="http://schemas.microsoft.com/office/drawing/2014/main" val="2558938136"/>
                    </a:ext>
                  </a:extLst>
                </a:gridCol>
                <a:gridCol w="2089921">
                  <a:extLst>
                    <a:ext uri="{9D8B030D-6E8A-4147-A177-3AD203B41FA5}">
                      <a16:colId xmlns:a16="http://schemas.microsoft.com/office/drawing/2014/main" val="3265176082"/>
                    </a:ext>
                  </a:extLst>
                </a:gridCol>
                <a:gridCol w="2089921">
                  <a:extLst>
                    <a:ext uri="{9D8B030D-6E8A-4147-A177-3AD203B41FA5}">
                      <a16:colId xmlns:a16="http://schemas.microsoft.com/office/drawing/2014/main" val="273997091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 tự đánh giá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 đánh giá 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4012645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Nhận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trạng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ô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nhiễm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môi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trường</a:t>
                      </a:r>
                      <a:endParaRPr lang="en-US" sz="15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458583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nguyên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ô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nhiễm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môi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trường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616236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Tuyên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bè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thân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15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môi </a:t>
                      </a:r>
                      <a:r>
                        <a:rPr lang="en-US" sz="15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trường</a:t>
                      </a:r>
                      <a:r>
                        <a:rPr lang="en-US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/>
                      <a:endParaRPr lang="en-US" sz="15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1701595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05866340-1C37-0BB4-F777-A59C22DAB1A2}"/>
              </a:ext>
            </a:extLst>
          </p:cNvPr>
          <p:cNvGrpSpPr/>
          <p:nvPr/>
        </p:nvGrpSpPr>
        <p:grpSpPr>
          <a:xfrm>
            <a:off x="4951273" y="3015404"/>
            <a:ext cx="1022532" cy="342900"/>
            <a:chOff x="4114801" y="2114551"/>
            <a:chExt cx="1363376" cy="457200"/>
          </a:xfrm>
        </p:grpSpPr>
        <p:pic>
          <p:nvPicPr>
            <p:cNvPr id="18" name="Graphic 17" descr="Star">
              <a:extLst>
                <a:ext uri="{FF2B5EF4-FFF2-40B4-BE49-F238E27FC236}">
                  <a16:creationId xmlns:a16="http://schemas.microsoft.com/office/drawing/2014/main" id="{80BAFB30-0641-FFE6-1A23-0CBCAEB06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19" name="Graphic 18" descr="Star">
              <a:extLst>
                <a:ext uri="{FF2B5EF4-FFF2-40B4-BE49-F238E27FC236}">
                  <a16:creationId xmlns:a16="http://schemas.microsoft.com/office/drawing/2014/main" id="{6CC06FEC-3267-FC3C-C95E-8DA1F876C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9" descr="Star">
              <a:extLst>
                <a:ext uri="{FF2B5EF4-FFF2-40B4-BE49-F238E27FC236}">
                  <a16:creationId xmlns:a16="http://schemas.microsoft.com/office/drawing/2014/main" id="{31BE8C06-4827-2E46-B22B-7B4B17D4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028291-CE39-5056-8B05-8F161A893653}"/>
              </a:ext>
            </a:extLst>
          </p:cNvPr>
          <p:cNvGrpSpPr/>
          <p:nvPr/>
        </p:nvGrpSpPr>
        <p:grpSpPr>
          <a:xfrm>
            <a:off x="4948945" y="3501348"/>
            <a:ext cx="1022532" cy="342900"/>
            <a:chOff x="4114801" y="2114551"/>
            <a:chExt cx="1363376" cy="457200"/>
          </a:xfrm>
        </p:grpSpPr>
        <p:pic>
          <p:nvPicPr>
            <p:cNvPr id="22" name="Graphic 21" descr="Star">
              <a:extLst>
                <a:ext uri="{FF2B5EF4-FFF2-40B4-BE49-F238E27FC236}">
                  <a16:creationId xmlns:a16="http://schemas.microsoft.com/office/drawing/2014/main" id="{19F92277-4D07-62ED-BA99-407268DAB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Star">
              <a:extLst>
                <a:ext uri="{FF2B5EF4-FFF2-40B4-BE49-F238E27FC236}">
                  <a16:creationId xmlns:a16="http://schemas.microsoft.com/office/drawing/2014/main" id="{48CF053A-F90B-3574-D74A-B4600C141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24" name="Graphic 23" descr="Star">
              <a:extLst>
                <a:ext uri="{FF2B5EF4-FFF2-40B4-BE49-F238E27FC236}">
                  <a16:creationId xmlns:a16="http://schemas.microsoft.com/office/drawing/2014/main" id="{030A630A-EB51-3185-655E-230BB5163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CAE813-673F-7135-DBC9-784A87FCDC4E}"/>
              </a:ext>
            </a:extLst>
          </p:cNvPr>
          <p:cNvGrpSpPr/>
          <p:nvPr/>
        </p:nvGrpSpPr>
        <p:grpSpPr>
          <a:xfrm>
            <a:off x="4948945" y="4027982"/>
            <a:ext cx="1022532" cy="342900"/>
            <a:chOff x="4114801" y="2114551"/>
            <a:chExt cx="1363376" cy="457200"/>
          </a:xfrm>
        </p:grpSpPr>
        <p:pic>
          <p:nvPicPr>
            <p:cNvPr id="26" name="Graphic 25" descr="Star">
              <a:extLst>
                <a:ext uri="{FF2B5EF4-FFF2-40B4-BE49-F238E27FC236}">
                  <a16:creationId xmlns:a16="http://schemas.microsoft.com/office/drawing/2014/main" id="{01342D81-59C7-2F80-6AF8-AFA934BBB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27" name="Graphic 26" descr="Star">
              <a:extLst>
                <a:ext uri="{FF2B5EF4-FFF2-40B4-BE49-F238E27FC236}">
                  <a16:creationId xmlns:a16="http://schemas.microsoft.com/office/drawing/2014/main" id="{31D311F4-5E31-FBF1-E4BF-DF47707F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28" name="Graphic 27" descr="Star">
              <a:extLst>
                <a:ext uri="{FF2B5EF4-FFF2-40B4-BE49-F238E27FC236}">
                  <a16:creationId xmlns:a16="http://schemas.microsoft.com/office/drawing/2014/main" id="{00676FF3-B2DC-7907-1A4B-8C9DB7AE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F6F9F-424A-6316-663E-98816C0D423C}"/>
              </a:ext>
            </a:extLst>
          </p:cNvPr>
          <p:cNvGrpSpPr/>
          <p:nvPr/>
        </p:nvGrpSpPr>
        <p:grpSpPr>
          <a:xfrm>
            <a:off x="7022968" y="3515489"/>
            <a:ext cx="1022532" cy="342900"/>
            <a:chOff x="4114801" y="2114551"/>
            <a:chExt cx="1363376" cy="457200"/>
          </a:xfrm>
        </p:grpSpPr>
        <p:pic>
          <p:nvPicPr>
            <p:cNvPr id="30" name="Graphic 29" descr="Star">
              <a:extLst>
                <a:ext uri="{FF2B5EF4-FFF2-40B4-BE49-F238E27FC236}">
                  <a16:creationId xmlns:a16="http://schemas.microsoft.com/office/drawing/2014/main" id="{B6677A05-4EF1-FC9A-E0CC-8914F938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31" name="Graphic 30" descr="Star">
              <a:extLst>
                <a:ext uri="{FF2B5EF4-FFF2-40B4-BE49-F238E27FC236}">
                  <a16:creationId xmlns:a16="http://schemas.microsoft.com/office/drawing/2014/main" id="{7AD4C5B0-9A49-722C-0E04-42A6EF9A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32" name="Graphic 31" descr="Star">
              <a:extLst>
                <a:ext uri="{FF2B5EF4-FFF2-40B4-BE49-F238E27FC236}">
                  <a16:creationId xmlns:a16="http://schemas.microsoft.com/office/drawing/2014/main" id="{5C95EA27-8A71-DAD0-C8FC-CFED5C378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ECDDA-F05D-2686-C13A-92D074BFB009}"/>
              </a:ext>
            </a:extLst>
          </p:cNvPr>
          <p:cNvGrpSpPr/>
          <p:nvPr/>
        </p:nvGrpSpPr>
        <p:grpSpPr>
          <a:xfrm>
            <a:off x="7039253" y="4042123"/>
            <a:ext cx="1022532" cy="342900"/>
            <a:chOff x="4114801" y="2114551"/>
            <a:chExt cx="1363376" cy="457200"/>
          </a:xfrm>
        </p:grpSpPr>
        <p:pic>
          <p:nvPicPr>
            <p:cNvPr id="34" name="Graphic 33" descr="Star">
              <a:extLst>
                <a:ext uri="{FF2B5EF4-FFF2-40B4-BE49-F238E27FC236}">
                  <a16:creationId xmlns:a16="http://schemas.microsoft.com/office/drawing/2014/main" id="{C41716AB-99AD-A8A3-F6C7-61534D71A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35" name="Graphic 34" descr="Star">
              <a:extLst>
                <a:ext uri="{FF2B5EF4-FFF2-40B4-BE49-F238E27FC236}">
                  <a16:creationId xmlns:a16="http://schemas.microsoft.com/office/drawing/2014/main" id="{61244EB8-C4BF-114D-F828-E95DECD7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36" name="Graphic 35" descr="Star">
              <a:extLst>
                <a:ext uri="{FF2B5EF4-FFF2-40B4-BE49-F238E27FC236}">
                  <a16:creationId xmlns:a16="http://schemas.microsoft.com/office/drawing/2014/main" id="{90BC6BDC-B895-1AFC-1C85-2E30A9DB7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566B2DA-32DF-FE02-1E4E-AC74B6616942}"/>
              </a:ext>
            </a:extLst>
          </p:cNvPr>
          <p:cNvGrpSpPr/>
          <p:nvPr/>
        </p:nvGrpSpPr>
        <p:grpSpPr>
          <a:xfrm>
            <a:off x="7022968" y="2990217"/>
            <a:ext cx="1022532" cy="342900"/>
            <a:chOff x="4114801" y="2114551"/>
            <a:chExt cx="1363376" cy="457200"/>
          </a:xfrm>
        </p:grpSpPr>
        <p:pic>
          <p:nvPicPr>
            <p:cNvPr id="38" name="Graphic 37" descr="Star">
              <a:extLst>
                <a:ext uri="{FF2B5EF4-FFF2-40B4-BE49-F238E27FC236}">
                  <a16:creationId xmlns:a16="http://schemas.microsoft.com/office/drawing/2014/main" id="{AFABCBBA-A327-0057-AD5C-007E8F58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14801" y="2114551"/>
              <a:ext cx="457200" cy="457200"/>
            </a:xfrm>
            <a:prstGeom prst="rect">
              <a:avLst/>
            </a:prstGeom>
          </p:spPr>
        </p:pic>
        <p:pic>
          <p:nvPicPr>
            <p:cNvPr id="39" name="Graphic 38" descr="Star">
              <a:extLst>
                <a:ext uri="{FF2B5EF4-FFF2-40B4-BE49-F238E27FC236}">
                  <a16:creationId xmlns:a16="http://schemas.microsoft.com/office/drawing/2014/main" id="{F62E5AA9-7F0D-957F-6C98-A90BCC09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7889" y="2114551"/>
              <a:ext cx="457200" cy="457200"/>
            </a:xfrm>
            <a:prstGeom prst="rect">
              <a:avLst/>
            </a:prstGeom>
          </p:spPr>
        </p:pic>
        <p:pic>
          <p:nvPicPr>
            <p:cNvPr id="40" name="Graphic 39" descr="Star">
              <a:extLst>
                <a:ext uri="{FF2B5EF4-FFF2-40B4-BE49-F238E27FC236}">
                  <a16:creationId xmlns:a16="http://schemas.microsoft.com/office/drawing/2014/main" id="{5796521B-2182-9258-6859-482C8588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0977" y="2114551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8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58506-56E4-8300-5A88-24DD5E167ED9}"/>
              </a:ext>
            </a:extLst>
          </p:cNvPr>
          <p:cNvSpPr txBox="1"/>
          <p:nvPr/>
        </p:nvSpPr>
        <p:spPr>
          <a:xfrm>
            <a:off x="-79081" y="356703"/>
            <a:ext cx="36145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E8EE6-6F99-777C-B3F6-2DB37235670F}"/>
              </a:ext>
            </a:extLst>
          </p:cNvPr>
          <p:cNvSpPr txBox="1"/>
          <p:nvPr/>
        </p:nvSpPr>
        <p:spPr>
          <a:xfrm>
            <a:off x="172122" y="1393446"/>
            <a:ext cx="6637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100+ hình ảnh chibi cô giáo - hinhanhsieudep.net">
            <a:extLst>
              <a:ext uri="{FF2B5EF4-FFF2-40B4-BE49-F238E27FC236}">
                <a16:creationId xmlns:a16="http://schemas.microsoft.com/office/drawing/2014/main" id="{86BE4347-A323-6BF1-53C8-0BCA0DD9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9586" y="595747"/>
            <a:ext cx="3304562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2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7074C1-F8D6-08E8-C429-0929573F6798}"/>
              </a:ext>
            </a:extLst>
          </p:cNvPr>
          <p:cNvSpPr txBox="1"/>
          <p:nvPr/>
        </p:nvSpPr>
        <p:spPr>
          <a:xfrm>
            <a:off x="2055035" y="961292"/>
            <a:ext cx="5357446" cy="28710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0135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Tạm</a:t>
            </a:r>
            <a:r>
              <a:rPr lang="en-US" sz="7200" b="1" dirty="0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biệt</a:t>
            </a:r>
            <a:r>
              <a:rPr lang="en-US" sz="7200" b="1" dirty="0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và</a:t>
            </a:r>
            <a:r>
              <a:rPr lang="en-US" sz="7200" b="1" dirty="0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hẹn</a:t>
            </a:r>
            <a:r>
              <a:rPr lang="en-US" sz="7200" b="1" dirty="0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gặp</a:t>
            </a:r>
            <a:r>
              <a:rPr lang="en-US" sz="7200" b="1" dirty="0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002060"/>
                </a:solidFill>
                <a:latin typeface="UTM Cookies" panose="02040603050506020204" pitchFamily="18" charset="0"/>
              </a:rPr>
              <a:t>lại</a:t>
            </a:r>
            <a:endParaRPr lang="en-US" sz="7200" b="1" dirty="0">
              <a:ln/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  <p:pic>
        <p:nvPicPr>
          <p:cNvPr id="10" name="Picture 9" descr="A couple of dolls&#10;&#10;Description automatically generated with low confidence">
            <a:extLst>
              <a:ext uri="{FF2B5EF4-FFF2-40B4-BE49-F238E27FC236}">
                <a16:creationId xmlns:a16="http://schemas.microsoft.com/office/drawing/2014/main" id="{7F523C7B-8A01-960F-66A3-6E9E3AA2D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43" y="2770591"/>
            <a:ext cx="2800173" cy="2123465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2B24061-D66A-889A-A531-EFAE403EA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85" y="2694928"/>
            <a:ext cx="2480688" cy="22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9AEA5298-D63B-08DB-97AD-A7D6217B6B99}"/>
              </a:ext>
            </a:extLst>
          </p:cNvPr>
          <p:cNvSpPr txBox="1"/>
          <p:nvPr/>
        </p:nvSpPr>
        <p:spPr>
          <a:xfrm>
            <a:off x="2220782" y="1435604"/>
            <a:ext cx="4702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Trò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chơi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:</a:t>
            </a: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“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Gọi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tên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cảnh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đẹp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quê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mình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”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AB6CC0D-6043-A879-9422-D44DF0701964}"/>
              </a:ext>
            </a:extLst>
          </p:cNvPr>
          <p:cNvSpPr txBox="1"/>
          <p:nvPr/>
        </p:nvSpPr>
        <p:spPr>
          <a:xfrm>
            <a:off x="3152086" y="744744"/>
            <a:ext cx="452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Hoạt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động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458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018572" y="1051298"/>
            <a:ext cx="6967806" cy="3866613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ABDFA9-2A67-8222-D790-72E67F29C7F2}"/>
              </a:ext>
            </a:extLst>
          </p:cNvPr>
          <p:cNvSpPr txBox="1"/>
          <p:nvPr/>
        </p:nvSpPr>
        <p:spPr>
          <a:xfrm>
            <a:off x="2607244" y="138556"/>
            <a:ext cx="379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Luật chơi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A27BB5-7361-8E7E-1823-73005E7C4C2D}"/>
              </a:ext>
            </a:extLst>
          </p:cNvPr>
          <p:cNvSpPr txBox="1"/>
          <p:nvPr/>
        </p:nvSpPr>
        <p:spPr>
          <a:xfrm>
            <a:off x="1343848" y="1222717"/>
            <a:ext cx="6456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B0F0"/>
                </a:solidFill>
              </a:rPr>
              <a:t>-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B847B02-0F0A-20DC-BE7D-6876FAFF0122}"/>
              </a:ext>
            </a:extLst>
          </p:cNvPr>
          <p:cNvSpPr txBox="1"/>
          <p:nvPr/>
        </p:nvSpPr>
        <p:spPr>
          <a:xfrm>
            <a:off x="1343848" y="1977585"/>
            <a:ext cx="2496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B0F0"/>
                </a:solidFill>
              </a:rPr>
              <a:t>-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08158F8-C0A9-ACD5-101D-71228F7A7188}"/>
              </a:ext>
            </a:extLst>
          </p:cNvPr>
          <p:cNvSpPr/>
          <p:nvPr/>
        </p:nvSpPr>
        <p:spPr>
          <a:xfrm>
            <a:off x="1525832" y="2490163"/>
            <a:ext cx="5675278" cy="10756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D04B4BF7-7143-2A3B-433F-68550BCDB30C}"/>
              </a:ext>
            </a:extLst>
          </p:cNvPr>
          <p:cNvSpPr txBox="1"/>
          <p:nvPr/>
        </p:nvSpPr>
        <p:spPr>
          <a:xfrm>
            <a:off x="1720607" y="2618215"/>
            <a:ext cx="15928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sz="30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3" name="Nhóm 22">
            <a:extLst>
              <a:ext uri="{FF2B5EF4-FFF2-40B4-BE49-F238E27FC236}">
                <a16:creationId xmlns:a16="http://schemas.microsoft.com/office/drawing/2014/main" id="{71F20106-E3E5-C5A4-FD66-02BB413B634F}"/>
              </a:ext>
            </a:extLst>
          </p:cNvPr>
          <p:cNvGrpSpPr/>
          <p:nvPr/>
        </p:nvGrpSpPr>
        <p:grpSpPr>
          <a:xfrm>
            <a:off x="262675" y="2347028"/>
            <a:ext cx="1200785" cy="994259"/>
            <a:chOff x="1927042" y="2268140"/>
            <a:chExt cx="1200785" cy="994259"/>
          </a:xfrm>
        </p:grpSpPr>
        <p:pic>
          <p:nvPicPr>
            <p:cNvPr id="5" name="Picture 17" descr="Icon&#10;&#10;Description automatically generated">
              <a:extLst>
                <a:ext uri="{FF2B5EF4-FFF2-40B4-BE49-F238E27FC236}">
                  <a16:creationId xmlns:a16="http://schemas.microsoft.com/office/drawing/2014/main" id="{5D92E459-258A-3DDA-735A-950ECFE53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042" y="2268140"/>
              <a:ext cx="1200785" cy="994259"/>
            </a:xfrm>
            <a:prstGeom prst="rect">
              <a:avLst/>
            </a:prstGeom>
          </p:spPr>
        </p:pic>
        <p:sp>
          <p:nvSpPr>
            <p:cNvPr id="14" name="Hộp Văn bản 24">
              <a:extLst>
                <a:ext uri="{FF2B5EF4-FFF2-40B4-BE49-F238E27FC236}">
                  <a16:creationId xmlns:a16="http://schemas.microsoft.com/office/drawing/2014/main" id="{83F0F77B-E978-27DD-DA8F-686C5D2D87B8}"/>
                </a:ext>
              </a:extLst>
            </p:cNvPr>
            <p:cNvSpPr txBox="1"/>
            <p:nvPr/>
          </p:nvSpPr>
          <p:spPr>
            <a:xfrm>
              <a:off x="2264828" y="2576554"/>
              <a:ext cx="641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Hình chữ nhật: Góc Tròn 6">
            <a:extLst>
              <a:ext uri="{FF2B5EF4-FFF2-40B4-BE49-F238E27FC236}">
                <a16:creationId xmlns:a16="http://schemas.microsoft.com/office/drawing/2014/main" id="{1EC4389E-DF79-44DA-5610-D3D4823FD35D}"/>
              </a:ext>
            </a:extLst>
          </p:cNvPr>
          <p:cNvSpPr/>
          <p:nvPr/>
        </p:nvSpPr>
        <p:spPr>
          <a:xfrm>
            <a:off x="1491832" y="3714796"/>
            <a:ext cx="6611325" cy="10756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7758D70F-FB6B-604E-2157-C300CE8F6FD3}"/>
              </a:ext>
            </a:extLst>
          </p:cNvPr>
          <p:cNvGrpSpPr/>
          <p:nvPr/>
        </p:nvGrpSpPr>
        <p:grpSpPr>
          <a:xfrm>
            <a:off x="107150" y="3429837"/>
            <a:ext cx="1200785" cy="994259"/>
            <a:chOff x="1927042" y="2268140"/>
            <a:chExt cx="1200785" cy="994259"/>
          </a:xfrm>
        </p:grpSpPr>
        <p:pic>
          <p:nvPicPr>
            <p:cNvPr id="24" name="Picture 17" descr="Icon&#10;&#10;Description automatically generated">
              <a:extLst>
                <a:ext uri="{FF2B5EF4-FFF2-40B4-BE49-F238E27FC236}">
                  <a16:creationId xmlns:a16="http://schemas.microsoft.com/office/drawing/2014/main" id="{77FE6702-C1C3-94E1-4B93-E90908267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042" y="2268140"/>
              <a:ext cx="1200785" cy="994259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5DE703AB-1994-5813-6E7A-E480D9F04314}"/>
                </a:ext>
              </a:extLst>
            </p:cNvPr>
            <p:cNvSpPr txBox="1"/>
            <p:nvPr/>
          </p:nvSpPr>
          <p:spPr>
            <a:xfrm>
              <a:off x="2264828" y="2576554"/>
              <a:ext cx="641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572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BDFA9-2A67-8222-D790-72E67F29C7F2}"/>
              </a:ext>
            </a:extLst>
          </p:cNvPr>
          <p:cNvSpPr txBox="1"/>
          <p:nvPr/>
        </p:nvSpPr>
        <p:spPr>
          <a:xfrm>
            <a:off x="2570118" y="59099"/>
            <a:ext cx="379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Ví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dụ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707388" y="1222461"/>
            <a:ext cx="7515922" cy="3841308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1116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  <a:p>
              <a:pPr algn="ctr"/>
              <a:endParaRPr lang="en-US" sz="2800" dirty="0"/>
            </a:p>
          </p:txBody>
        </p:sp>
      </p:grp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2D6E70E-2B32-C059-395D-E26EB58B3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440" y="2412373"/>
            <a:ext cx="1572475" cy="2453079"/>
          </a:xfrm>
          <a:prstGeom prst="rect">
            <a:avLst/>
          </a:prstGeom>
        </p:spPr>
      </p:pic>
      <p:sp>
        <p:nvSpPr>
          <p:cNvPr id="12" name="Bong bóng Ý nghĩ: Hình đám mây 11">
            <a:extLst>
              <a:ext uri="{FF2B5EF4-FFF2-40B4-BE49-F238E27FC236}">
                <a16:creationId xmlns:a16="http://schemas.microsoft.com/office/drawing/2014/main" id="{1DB63731-BBE0-8504-3B4B-B111CAEC8268}"/>
              </a:ext>
            </a:extLst>
          </p:cNvPr>
          <p:cNvSpPr/>
          <p:nvPr/>
        </p:nvSpPr>
        <p:spPr>
          <a:xfrm>
            <a:off x="730378" y="1256452"/>
            <a:ext cx="1833833" cy="1179725"/>
          </a:xfrm>
          <a:prstGeom prst="cloudCallout">
            <a:avLst>
              <a:gd name="adj1" fmla="val 18973"/>
              <a:gd name="adj2" fmla="val 5661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Sông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B96091-B1B1-6C37-F9C5-E8E466815179}"/>
              </a:ext>
            </a:extLst>
          </p:cNvPr>
          <p:cNvGrpSpPr/>
          <p:nvPr/>
        </p:nvGrpSpPr>
        <p:grpSpPr>
          <a:xfrm>
            <a:off x="3556313" y="1730536"/>
            <a:ext cx="3502746" cy="3639824"/>
            <a:chOff x="3825171" y="1373211"/>
            <a:chExt cx="3502746" cy="3639824"/>
          </a:xfrm>
        </p:grpSpPr>
        <p:pic>
          <p:nvPicPr>
            <p:cNvPr id="2050" name="Picture 2" descr="Pupils stand in circle and talking back to school Vector Image">
              <a:extLst>
                <a:ext uri="{FF2B5EF4-FFF2-40B4-BE49-F238E27FC236}">
                  <a16:creationId xmlns:a16="http://schemas.microsoft.com/office/drawing/2014/main" id="{91B28DCC-45F8-7D81-EA91-9D7195787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35" b="89798" l="5100" r="95300">
                          <a14:foregroundMark x1="33800" y1="7315" x2="46700" y2="36670"/>
                          <a14:foregroundMark x1="46700" y1="36670" x2="46700" y2="36670"/>
                          <a14:foregroundMark x1="14900" y1="24832" x2="18100" y2="53898"/>
                          <a14:foregroundMark x1="5100" y1="35034" x2="5100" y2="35034"/>
                          <a14:foregroundMark x1="12900" y1="42733" x2="14100" y2="46006"/>
                          <a14:foregroundMark x1="22500" y1="72185" x2="22500" y2="72185"/>
                          <a14:foregroundMark x1="16900" y1="73051" x2="16900" y2="73051"/>
                          <a14:foregroundMark x1="38300" y1="4235" x2="42100" y2="7603"/>
                          <a14:foregroundMark x1="36800" y1="22329" x2="43100" y2="27815"/>
                          <a14:foregroundMark x1="44700" y1="22425" x2="43400" y2="25313"/>
                          <a14:foregroundMark x1="45000" y1="39557" x2="46600" y2="42060"/>
                          <a14:foregroundMark x1="40300" y1="51781" x2="41700" y2="60443"/>
                          <a14:foregroundMark x1="44700" y1="51492" x2="44600" y2="56593"/>
                          <a14:foregroundMark x1="62900" y1="88739" x2="62900" y2="88739"/>
                          <a14:foregroundMark x1="69100" y1="89028" x2="69100" y2="89028"/>
                          <a14:foregroundMark x1="62300" y1="88065" x2="62300" y2="88065"/>
                          <a14:foregroundMark x1="24100" y1="51011" x2="25800" y2="54283"/>
                          <a14:foregroundMark x1="90500" y1="19827" x2="83600" y2="40520"/>
                          <a14:foregroundMark x1="83600" y1="40520" x2="83800" y2="43503"/>
                          <a14:foregroundMark x1="86400" y1="22714" x2="82100" y2="21078"/>
                          <a14:foregroundMark x1="87400" y1="20019" x2="83700" y2="23965"/>
                          <a14:foregroundMark x1="81100" y1="24350" x2="84500" y2="23003"/>
                          <a14:foregroundMark x1="89400" y1="16651" x2="95300" y2="18479"/>
                          <a14:foregroundMark x1="22700" y1="41578" x2="23100" y2="46295"/>
                          <a14:foregroundMark x1="60500" y1="36092" x2="64200" y2="46583"/>
                          <a14:foregroundMark x1="8200" y1="27430" x2="11600" y2="24254"/>
                          <a14:foregroundMark x1="63900" y1="50337" x2="69800" y2="66699"/>
                          <a14:foregroundMark x1="45300" y1="48219" x2="45300" y2="482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171" y="1373211"/>
              <a:ext cx="3502746" cy="363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914A863-8D1C-74D9-36D8-729C318DA6AE}"/>
                </a:ext>
              </a:extLst>
            </p:cNvPr>
            <p:cNvGrpSpPr/>
            <p:nvPr/>
          </p:nvGrpSpPr>
          <p:grpSpPr>
            <a:xfrm>
              <a:off x="5783999" y="3546044"/>
              <a:ext cx="714375" cy="338554"/>
              <a:chOff x="5783999" y="3546044"/>
              <a:chExt cx="714375" cy="33855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723A2B8-910A-EB8D-14AC-7C4325021584}"/>
                  </a:ext>
                </a:extLst>
              </p:cNvPr>
              <p:cNvSpPr/>
              <p:nvPr/>
            </p:nvSpPr>
            <p:spPr>
              <a:xfrm>
                <a:off x="5865018" y="3571875"/>
                <a:ext cx="523763" cy="29289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1C48D3-3AD7-60FA-9FA5-8C3EEAC83EE8}"/>
                  </a:ext>
                </a:extLst>
              </p:cNvPr>
              <p:cNvSpPr txBox="1"/>
              <p:nvPr/>
            </p:nvSpPr>
            <p:spPr>
              <a:xfrm>
                <a:off x="5783999" y="3546044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SÔNG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CA0608-6C96-FBF9-746D-6CA84489DB7C}"/>
                </a:ext>
              </a:extLst>
            </p:cNvPr>
            <p:cNvGrpSpPr/>
            <p:nvPr/>
          </p:nvGrpSpPr>
          <p:grpSpPr>
            <a:xfrm>
              <a:off x="6432242" y="2875542"/>
              <a:ext cx="714375" cy="338554"/>
              <a:chOff x="5783999" y="3546044"/>
              <a:chExt cx="714375" cy="338554"/>
            </a:xfrm>
            <a:scene3d>
              <a:camera prst="isometricOffAxis2Left"/>
              <a:lightRig rig="threePt" dir="t"/>
            </a:scene3d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EEB399B-556E-DA01-412C-76DBEB41D74D}"/>
                  </a:ext>
                </a:extLst>
              </p:cNvPr>
              <p:cNvSpPr/>
              <p:nvPr/>
            </p:nvSpPr>
            <p:spPr>
              <a:xfrm>
                <a:off x="5865018" y="3571875"/>
                <a:ext cx="523763" cy="29289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9B0E89-989A-7DBE-4F0C-D32C0512567C}"/>
                  </a:ext>
                </a:extLst>
              </p:cNvPr>
              <p:cNvSpPr txBox="1"/>
              <p:nvPr/>
            </p:nvSpPr>
            <p:spPr>
              <a:xfrm>
                <a:off x="5783999" y="3546044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SÔNG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3C2168-19AF-8DC8-D7C0-E9E3E387385E}"/>
                </a:ext>
              </a:extLst>
            </p:cNvPr>
            <p:cNvGrpSpPr/>
            <p:nvPr/>
          </p:nvGrpSpPr>
          <p:grpSpPr>
            <a:xfrm>
              <a:off x="4986281" y="2423110"/>
              <a:ext cx="714375" cy="338554"/>
              <a:chOff x="5783999" y="3546044"/>
              <a:chExt cx="714375" cy="33855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257D4C7-BAB0-9FE2-B31F-A7B59E19C1D3}"/>
                  </a:ext>
                </a:extLst>
              </p:cNvPr>
              <p:cNvSpPr/>
              <p:nvPr/>
            </p:nvSpPr>
            <p:spPr>
              <a:xfrm>
                <a:off x="5865018" y="3571875"/>
                <a:ext cx="523763" cy="29289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CDA31A-BCF3-7B40-E23A-D3D54449F8B4}"/>
                  </a:ext>
                </a:extLst>
              </p:cNvPr>
              <p:cNvSpPr txBox="1"/>
              <p:nvPr/>
            </p:nvSpPr>
            <p:spPr>
              <a:xfrm>
                <a:off x="5783999" y="3546044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SÔNG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6AC4A6-FB7C-7199-6838-B75E3157AFED}"/>
                </a:ext>
              </a:extLst>
            </p:cNvPr>
            <p:cNvGrpSpPr/>
            <p:nvPr/>
          </p:nvGrpSpPr>
          <p:grpSpPr>
            <a:xfrm>
              <a:off x="4343913" y="3226501"/>
              <a:ext cx="714375" cy="338554"/>
              <a:chOff x="5783999" y="3546044"/>
              <a:chExt cx="714375" cy="33855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74EBEFD-3C03-B644-CE6C-613D6BD6BFC7}"/>
                  </a:ext>
                </a:extLst>
              </p:cNvPr>
              <p:cNvSpPr/>
              <p:nvPr/>
            </p:nvSpPr>
            <p:spPr>
              <a:xfrm>
                <a:off x="5865018" y="3571875"/>
                <a:ext cx="523763" cy="29289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036680-08EA-8D1F-B047-A3B253EEAEF5}"/>
                  </a:ext>
                </a:extLst>
              </p:cNvPr>
              <p:cNvSpPr txBox="1"/>
              <p:nvPr/>
            </p:nvSpPr>
            <p:spPr>
              <a:xfrm>
                <a:off x="5783999" y="3546044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SÔNG</a:t>
                </a:r>
              </a:p>
            </p:txBody>
          </p:sp>
        </p:grpSp>
      </p:grpSp>
      <p:sp>
        <p:nvSpPr>
          <p:cNvPr id="25" name="Bong bóng Ý nghĩ: Hình đám mây 11">
            <a:extLst>
              <a:ext uri="{FF2B5EF4-FFF2-40B4-BE49-F238E27FC236}">
                <a16:creationId xmlns:a16="http://schemas.microsoft.com/office/drawing/2014/main" id="{8CD10640-A56C-FC28-E0FB-EBF4E611B455}"/>
              </a:ext>
            </a:extLst>
          </p:cNvPr>
          <p:cNvSpPr/>
          <p:nvPr/>
        </p:nvSpPr>
        <p:spPr>
          <a:xfrm>
            <a:off x="5263381" y="1065945"/>
            <a:ext cx="3375136" cy="1179725"/>
          </a:xfrm>
          <a:prstGeom prst="wedgeRoundRectCallout">
            <a:avLst>
              <a:gd name="adj1" fmla="val 2959"/>
              <a:gd name="adj2" fmla="val 7400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3711E7-E9C9-6472-D031-578A196F6ECC}"/>
              </a:ext>
            </a:extLst>
          </p:cNvPr>
          <p:cNvSpPr txBox="1"/>
          <p:nvPr/>
        </p:nvSpPr>
        <p:spPr>
          <a:xfrm>
            <a:off x="5307686" y="1063972"/>
            <a:ext cx="3285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071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9AEA5298-D63B-08DB-97AD-A7D6217B6B99}"/>
              </a:ext>
            </a:extLst>
          </p:cNvPr>
          <p:cNvSpPr txBox="1"/>
          <p:nvPr/>
        </p:nvSpPr>
        <p:spPr>
          <a:xfrm>
            <a:off x="1805520" y="1483261"/>
            <a:ext cx="5532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Nhận biết về ô nhiễm môi trường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AB6CC0D-6043-A879-9422-D44DF0701964}"/>
              </a:ext>
            </a:extLst>
          </p:cNvPr>
          <p:cNvSpPr txBox="1"/>
          <p:nvPr/>
        </p:nvSpPr>
        <p:spPr>
          <a:xfrm>
            <a:off x="3046857" y="581893"/>
            <a:ext cx="452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Hoạt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chemeClr val="accent4"/>
                </a:solidFill>
                <a:latin typeface="UVN Banh Mi" pitchFamily="2" charset="0"/>
              </a:rPr>
              <a:t>động</a:t>
            </a:r>
            <a:r>
              <a:rPr lang="en-US" sz="4400" dirty="0">
                <a:solidFill>
                  <a:schemeClr val="accent4"/>
                </a:solidFill>
                <a:latin typeface="UVN Banh Mi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4707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619569C-1333-5243-5ABC-D3F3F0C94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7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7AC35E-2954-E253-8475-9387C4BECB92}"/>
              </a:ext>
            </a:extLst>
          </p:cNvPr>
          <p:cNvSpPr/>
          <p:nvPr/>
        </p:nvSpPr>
        <p:spPr>
          <a:xfrm>
            <a:off x="219609" y="352370"/>
            <a:ext cx="8704781" cy="448003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3F1A008F-4913-7FEF-0C80-908359BD1C76}"/>
              </a:ext>
            </a:extLst>
          </p:cNvPr>
          <p:cNvGrpSpPr/>
          <p:nvPr/>
        </p:nvGrpSpPr>
        <p:grpSpPr>
          <a:xfrm>
            <a:off x="493602" y="615853"/>
            <a:ext cx="8002722" cy="1133573"/>
            <a:chOff x="230920" y="886420"/>
            <a:chExt cx="8442639" cy="1133573"/>
          </a:xfrm>
        </p:grpSpPr>
        <p:pic>
          <p:nvPicPr>
            <p:cNvPr id="11" name="Hình ảnh 1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AF4AA94-E349-9BC7-0E76-ED45A83F2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80" t="9927" r="18348" b="42320"/>
            <a:stretch/>
          </p:blipFill>
          <p:spPr>
            <a:xfrm>
              <a:off x="230920" y="886420"/>
              <a:ext cx="1198527" cy="1133573"/>
            </a:xfrm>
            <a:prstGeom prst="rect">
              <a:avLst/>
            </a:prstGeom>
          </p:spPr>
        </p:pic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3E523CED-27E5-4C6E-A8E5-9F12F3EBCFBB}"/>
                </a:ext>
              </a:extLst>
            </p:cNvPr>
            <p:cNvSpPr/>
            <p:nvPr/>
          </p:nvSpPr>
          <p:spPr>
            <a:xfrm>
              <a:off x="1143236" y="1065886"/>
              <a:ext cx="75303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môi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222691E5-872F-7498-289C-616223ABC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5872" r="51316" b="47234"/>
          <a:stretch/>
        </p:blipFill>
        <p:spPr bwMode="auto">
          <a:xfrm>
            <a:off x="311919" y="2609882"/>
            <a:ext cx="3093244" cy="21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D6E4D24C-8F48-0C53-CF3D-A36F05F9A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0" t="2103" r="6524" b="57162"/>
          <a:stretch/>
        </p:blipFill>
        <p:spPr bwMode="auto">
          <a:xfrm>
            <a:off x="2372180" y="1657354"/>
            <a:ext cx="2778919" cy="19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E47CEE94-C2B3-F03C-C1D7-2AB1A9289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t="55953" r="51348" b="2671"/>
          <a:stretch/>
        </p:blipFill>
        <p:spPr bwMode="auto">
          <a:xfrm>
            <a:off x="4172177" y="2992690"/>
            <a:ext cx="2857500" cy="19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ạt động trải nghiệm lớp 3 Tuần 28 trang 73, 74, 75 | Chân trời sáng tạo">
            <a:extLst>
              <a:ext uri="{FF2B5EF4-FFF2-40B4-BE49-F238E27FC236}">
                <a16:creationId xmlns:a16="http://schemas.microsoft.com/office/drawing/2014/main" id="{6756C0F5-7B1F-0EC8-F907-6F0777B79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4823" r="3434" b="6239"/>
          <a:stretch/>
        </p:blipFill>
        <p:spPr bwMode="auto">
          <a:xfrm>
            <a:off x="6274873" y="1460268"/>
            <a:ext cx="2649517" cy="19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CEFBE-0C2B-4634-1365-B5DFF5B3FE30}"/>
              </a:ext>
            </a:extLst>
          </p:cNvPr>
          <p:cNvSpPr txBox="1"/>
          <p:nvPr/>
        </p:nvSpPr>
        <p:spPr>
          <a:xfrm flipH="1">
            <a:off x="5316051" y="237339"/>
            <a:ext cx="382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Thảo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</a:rPr>
              <a:t> luận nhóm </a:t>
            </a:r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iCiel Ciaobella" pitchFamily="50" charset="0"/>
              </a:rPr>
              <a:t>đôi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4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E30212-B63E-E324-1E73-E4D29102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964"/>
            <a:ext cx="9144000" cy="5187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84735-F00E-0D1E-5F2C-462DAC1B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900E816-1156-B8E5-8A5E-58D2CC06E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4" y="291605"/>
            <a:ext cx="6674866" cy="431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6C80360-F0E6-CA00-61CE-719E2D1F0416}"/>
              </a:ext>
            </a:extLst>
          </p:cNvPr>
          <p:cNvSpPr txBox="1"/>
          <p:nvPr/>
        </p:nvSpPr>
        <p:spPr>
          <a:xfrm>
            <a:off x="1765382" y="863184"/>
            <a:ext cx="537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Cùng</a:t>
            </a:r>
            <a:r>
              <a:rPr lang="en-US" sz="72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72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luận</a:t>
            </a:r>
            <a:endParaRPr lang="en-US" sz="7200" dirty="0">
              <a:solidFill>
                <a:schemeClr val="bg1"/>
              </a:solidFill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43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9060C-666A-D556-4A5D-71C600B78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877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2241F4-3171-93F1-0863-9C0402F693AA}"/>
              </a:ext>
            </a:extLst>
          </p:cNvPr>
          <p:cNvGrpSpPr/>
          <p:nvPr/>
        </p:nvGrpSpPr>
        <p:grpSpPr>
          <a:xfrm>
            <a:off x="4469013" y="1257743"/>
            <a:ext cx="3558921" cy="2063325"/>
            <a:chOff x="8253175" y="851256"/>
            <a:chExt cx="5085471" cy="2074859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3122A8-15C2-7FAB-BA3B-BC332A0A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253175" y="851256"/>
              <a:ext cx="5085471" cy="207485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EE372E-86F0-EDB2-976B-DE08AF6E8ACC}"/>
                </a:ext>
              </a:extLst>
            </p:cNvPr>
            <p:cNvSpPr txBox="1"/>
            <p:nvPr/>
          </p:nvSpPr>
          <p:spPr>
            <a:xfrm>
              <a:off x="8477349" y="1145892"/>
              <a:ext cx="4656316" cy="14855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nhóm khác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l</a:t>
              </a:r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ắng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–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góp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ý -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bổ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Duepuntozero" panose="02040603050506020204" pitchFamily="18" charset="0"/>
                  <a:cs typeface="Calibri" panose="020F0502020204030204" pitchFamily="34" charset="0"/>
                </a:rPr>
                <a:t> sung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7FD498-ACEA-721F-2254-434A03169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1425"/>
            <a:ext cx="9144000" cy="1463350"/>
          </a:xfrm>
          <a:prstGeom prst="rect">
            <a:avLst/>
          </a:prstGeom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B10DFA-7C02-8B74-4ADE-6A6F71BF2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48" y="2289405"/>
            <a:ext cx="3602633" cy="2063325"/>
          </a:xfrm>
          <a:prstGeom prst="rect">
            <a:avLst/>
          </a:prstGeom>
        </p:spPr>
      </p:pic>
      <p:pic>
        <p:nvPicPr>
          <p:cNvPr id="3" name="Picture 2" descr="A picture containing text, transport, airplane, aircraft&#10;&#10;Description automatically generated">
            <a:extLst>
              <a:ext uri="{FF2B5EF4-FFF2-40B4-BE49-F238E27FC236}">
                <a16:creationId xmlns:a16="http://schemas.microsoft.com/office/drawing/2014/main" id="{2A1D392D-024D-B2FD-86F7-EA5662918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768" y="363037"/>
            <a:ext cx="6342857" cy="3571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041EA-73D8-26FF-8518-4C78CE88339B}"/>
              </a:ext>
            </a:extLst>
          </p:cNvPr>
          <p:cNvSpPr txBox="1"/>
          <p:nvPr/>
        </p:nvSpPr>
        <p:spPr>
          <a:xfrm>
            <a:off x="1259516" y="847303"/>
            <a:ext cx="2320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Cùng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chia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Kitten" pitchFamily="50" charset="0"/>
              </a:rPr>
              <a:t>sẻ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1967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5 Tùy chỉnh">
      <a:majorFont>
        <a:latin typeface="UVN Banh M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3481</TotalTime>
  <Words>735</Words>
  <Application>Microsoft Office PowerPoint</Application>
  <PresentationFormat>Custom</PresentationFormat>
  <Paragraphs>122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LNTH-LuoLuoNotangYuanti 1</vt:lpstr>
      <vt:lpstr>#9Slide05 SVNClementine</vt:lpstr>
      <vt:lpstr>Arial</vt:lpstr>
      <vt:lpstr>Calibri</vt:lpstr>
      <vt:lpstr>Calibri Light</vt:lpstr>
      <vt:lpstr>iCiel Ciaobella</vt:lpstr>
      <vt:lpstr>iCiel Crocante</vt:lpstr>
      <vt:lpstr>SVN-Hole Hearted</vt:lpstr>
      <vt:lpstr>SVN-Kitten</vt:lpstr>
      <vt:lpstr>Times New Roman</vt:lpstr>
      <vt:lpstr>UTM Cookies</vt:lpstr>
      <vt:lpstr>UTM Duepuntozero</vt:lpstr>
      <vt:lpstr>UVN Banh Mi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HT</cp:lastModifiedBy>
  <cp:revision>288</cp:revision>
  <dcterms:created xsi:type="dcterms:W3CDTF">2022-06-09T06:36:28Z</dcterms:created>
  <dcterms:modified xsi:type="dcterms:W3CDTF">2023-04-12T10:34:10Z</dcterms:modified>
</cp:coreProperties>
</file>